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C4B4E-03EF-4156-BD3F-86B3A81D1C7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12BB-91CC-40D3-9BAF-7686984710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walk with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Đi Từng Bướ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381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vi-VN" b="1" dirty="0"/>
              <a:t> Đi Từng Bước</a:t>
            </a:r>
            <a:br>
              <a:rPr lang="vi-V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150" y="457200"/>
            <a:ext cx="3905250" cy="4876800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1.Nhẹ nhàng thay bước theo chân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Ngày đêm bước, bước đi vững an;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noi theo dấu chân Ngài chăm chú,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bước đi, bước đi suốt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ăng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 từng bước, bước bước đi,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Theo </a:t>
            </a:r>
            <a:r>
              <a:rPr lang="vi-VN" sz="1400" b="1" dirty="0" smtClean="0">
                <a:solidFill>
                  <a:srgbClr val="FF0000"/>
                </a:solidFill>
              </a:rPr>
              <a:t>Jêsus </a:t>
            </a:r>
            <a:r>
              <a:rPr lang="vi-VN" sz="1400" b="1" dirty="0" smtClean="0">
                <a:solidFill>
                  <a:srgbClr val="FF0000"/>
                </a:solidFill>
              </a:rPr>
              <a:t>tôi băng sương,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Đêm ngày bước, bước bước đi,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Theo gót </a:t>
            </a:r>
            <a:r>
              <a:rPr lang="vi-VN" sz="1400" b="1" dirty="0" smtClean="0">
                <a:solidFill>
                  <a:srgbClr val="FF0000"/>
                </a:solidFill>
              </a:rPr>
              <a:t>Jêsus </a:t>
            </a:r>
            <a:r>
              <a:rPr lang="vi-VN" sz="1400" b="1" dirty="0" smtClean="0">
                <a:solidFill>
                  <a:srgbClr val="FF0000"/>
                </a:solidFill>
              </a:rPr>
              <a:t>trọn đường.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2.Cùng 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bước đi an bình thay,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nương sát cánh tay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đưa đi đến đâu nguyền theo đấy,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Tuyệt chẳng vương ác mưu kẻ thù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3.Cùng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bước đi không nhìn quanh,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Từng giây phút quyết vui bước theo;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đồi cao, dẫu thân nầy không cánh,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Từng bước tôi cứ thong thả trèo.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4.Nguyền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gần hơn với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ơi,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Ngày đêm bước, bước đi vững an;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chăm chăm dấu chơn Ngài đi tới,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bước đi, bước đi suốt đăng.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166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Đi Từng Bước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Đi Từng Bước </dc:title>
  <dc:creator>FRONT</dc:creator>
  <cp:lastModifiedBy>FRONT</cp:lastModifiedBy>
  <cp:revision>8</cp:revision>
  <dcterms:created xsi:type="dcterms:W3CDTF">2024-02-20T18:03:36Z</dcterms:created>
  <dcterms:modified xsi:type="dcterms:W3CDTF">2024-02-26T16:39:31Z</dcterms:modified>
</cp:coreProperties>
</file>