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6D8E7-1878-44E0-BCF9-26EDDF678706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3DA7-923A-4A54-A61F-BDD24E4C2F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Herr, mein Hirte, führet m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214290"/>
            <a:ext cx="7429552" cy="43447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Der Herr, mein Hirte, führet mich</a:t>
            </a:r>
            <a:endParaRPr lang="de-DE" b="1" dirty="0"/>
          </a:p>
        </p:txBody>
      </p:sp>
      <p:sp>
        <p:nvSpPr>
          <p:cNvPr id="4" name="Rectangle 3"/>
          <p:cNvSpPr/>
          <p:nvPr/>
        </p:nvSpPr>
        <p:spPr>
          <a:xfrm>
            <a:off x="357158" y="2000240"/>
            <a:ext cx="8143932" cy="421484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e-DE" b="1" dirty="0" smtClean="0"/>
              <a:t>1.</a:t>
            </a:r>
            <a:r>
              <a:rPr lang="de-DE" b="1" dirty="0" smtClean="0"/>
              <a:t> Der Herr, mein Hirte, führet mich.</a:t>
            </a:r>
            <a:br>
              <a:rPr lang="de-DE" b="1" dirty="0" smtClean="0"/>
            </a:br>
            <a:r>
              <a:rPr lang="de-DE" b="1" dirty="0" smtClean="0"/>
              <a:t>Fürwahr, nichts mangelt mir.</a:t>
            </a:r>
            <a:br>
              <a:rPr lang="de-DE" b="1" dirty="0" smtClean="0"/>
            </a:br>
            <a:r>
              <a:rPr lang="de-DE" b="1" dirty="0" smtClean="0"/>
              <a:t>Er lagert mich auf grünen Au'n</a:t>
            </a:r>
            <a:br>
              <a:rPr lang="de-DE" b="1" dirty="0" smtClean="0"/>
            </a:br>
            <a:r>
              <a:rPr lang="de-DE" b="1" dirty="0" smtClean="0"/>
              <a:t>Bei </a:t>
            </a:r>
            <a:r>
              <a:rPr lang="de-DE" b="1" dirty="0" smtClean="0"/>
              <a:t>frischem Wasser hier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r>
              <a:rPr lang="de-DE" b="1" dirty="0" smtClean="0"/>
              <a:t>2.</a:t>
            </a:r>
            <a:r>
              <a:rPr lang="de-DE" b="1" dirty="0" smtClean="0"/>
              <a:t> Erquickung schenkt er meiner Seel'</a:t>
            </a:r>
            <a:br>
              <a:rPr lang="de-DE" b="1" dirty="0" smtClean="0"/>
            </a:br>
            <a:r>
              <a:rPr lang="de-DE" b="1" dirty="0" smtClean="0"/>
              <a:t>Und </a:t>
            </a:r>
            <a:r>
              <a:rPr lang="de-DE" b="1" dirty="0" smtClean="0"/>
              <a:t>führet gnädiglich</a:t>
            </a:r>
            <a:br>
              <a:rPr lang="de-DE" b="1" dirty="0" smtClean="0"/>
            </a:br>
            <a:r>
              <a:rPr lang="de-DE" b="1" dirty="0" smtClean="0"/>
              <a:t>Um </a:t>
            </a:r>
            <a:r>
              <a:rPr lang="de-DE" b="1" dirty="0" smtClean="0"/>
              <a:t>seines hohen Namens Ehr</a:t>
            </a:r>
            <a:br>
              <a:rPr lang="de-DE" b="1" dirty="0" smtClean="0"/>
            </a:br>
            <a:r>
              <a:rPr lang="de-DE" b="1" dirty="0" smtClean="0"/>
              <a:t>Auf </a:t>
            </a:r>
            <a:r>
              <a:rPr lang="de-DE" b="1" dirty="0" smtClean="0"/>
              <a:t>rechter Straße mich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r>
              <a:rPr lang="de-DE" b="1" dirty="0" smtClean="0"/>
              <a:t>3.</a:t>
            </a:r>
            <a:r>
              <a:rPr lang="de-DE" b="1" dirty="0" smtClean="0"/>
              <a:t> Geh ich durch's dunkle Todestal,</a:t>
            </a:r>
            <a:br>
              <a:rPr lang="de-DE" b="1" dirty="0" smtClean="0"/>
            </a:br>
            <a:r>
              <a:rPr lang="de-DE" b="1" dirty="0" smtClean="0"/>
              <a:t>Ich </a:t>
            </a:r>
            <a:r>
              <a:rPr lang="de-DE" b="1" dirty="0" smtClean="0"/>
              <a:t>fürcht' kein Unglück dort.</a:t>
            </a:r>
            <a:br>
              <a:rPr lang="de-DE" b="1" dirty="0" smtClean="0"/>
            </a:br>
            <a:r>
              <a:rPr lang="de-DE" b="1" dirty="0" smtClean="0"/>
              <a:t>Denn du bist da, dein Stecken und Stab</a:t>
            </a:r>
            <a:br>
              <a:rPr lang="de-DE" b="1" dirty="0" smtClean="0"/>
            </a:br>
            <a:r>
              <a:rPr lang="de-DE" b="1" dirty="0" smtClean="0"/>
              <a:t>Sind </a:t>
            </a:r>
            <a:r>
              <a:rPr lang="de-DE" b="1" dirty="0" smtClean="0"/>
              <a:t>Tröstung mir und Hort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r>
              <a:rPr lang="de-DE" b="1" dirty="0" smtClean="0"/>
              <a:t>4.</a:t>
            </a:r>
            <a:r>
              <a:rPr lang="de-DE" b="1" dirty="0" smtClean="0"/>
              <a:t> Den Tisch bereitest du vor mir,</a:t>
            </a:r>
            <a:br>
              <a:rPr lang="de-DE" b="1" dirty="0" smtClean="0"/>
            </a:br>
            <a:r>
              <a:rPr lang="de-DE" b="1" dirty="0" smtClean="0"/>
              <a:t>Selbst </a:t>
            </a:r>
            <a:r>
              <a:rPr lang="de-DE" b="1" dirty="0" smtClean="0"/>
              <a:t>vor der Feinde Schar.</a:t>
            </a:r>
            <a:br>
              <a:rPr lang="de-DE" b="1" dirty="0" smtClean="0"/>
            </a:br>
            <a:r>
              <a:rPr lang="de-DE" b="1" dirty="0" smtClean="0"/>
              <a:t>Mein Haupt salbst du mit deinem Öl,</a:t>
            </a:r>
            <a:br>
              <a:rPr lang="de-DE" b="1" dirty="0" smtClean="0"/>
            </a:br>
            <a:r>
              <a:rPr lang="de-DE" b="1" dirty="0" smtClean="0"/>
              <a:t>Mein </a:t>
            </a:r>
            <a:r>
              <a:rPr lang="de-DE" b="1" dirty="0" smtClean="0"/>
              <a:t>Kelch fließt über gar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r>
              <a:rPr lang="de-DE" b="1" dirty="0" smtClean="0"/>
              <a:t>5.Ja</a:t>
            </a:r>
            <a:r>
              <a:rPr lang="de-DE" b="1" dirty="0" smtClean="0"/>
              <a:t>, deine Güte folget mir</a:t>
            </a:r>
            <a:br>
              <a:rPr lang="de-DE" b="1" dirty="0" smtClean="0"/>
            </a:br>
            <a:r>
              <a:rPr lang="de-DE" b="1" dirty="0" smtClean="0"/>
              <a:t>Mein </a:t>
            </a:r>
            <a:r>
              <a:rPr lang="de-DE" b="1" dirty="0" smtClean="0"/>
              <a:t>ganzes Leben lang,</a:t>
            </a:r>
            <a:br>
              <a:rPr lang="de-DE" b="1" dirty="0" smtClean="0"/>
            </a:br>
            <a:r>
              <a:rPr lang="de-DE" b="1" dirty="0" smtClean="0"/>
              <a:t>Und </a:t>
            </a:r>
            <a:r>
              <a:rPr lang="de-DE" b="1" dirty="0" smtClean="0"/>
              <a:t>immerdar im Haus des Herrn</a:t>
            </a:r>
            <a:br>
              <a:rPr lang="de-DE" b="1" dirty="0" smtClean="0"/>
            </a:br>
            <a:r>
              <a:rPr lang="de-DE" b="1" dirty="0" smtClean="0"/>
              <a:t>Ertönt </a:t>
            </a:r>
            <a:r>
              <a:rPr lang="de-DE" b="1" dirty="0" smtClean="0"/>
              <a:t>mein Lobgesang</a:t>
            </a:r>
            <a:r>
              <a:rPr lang="de-DE" b="1" dirty="0" smtClean="0"/>
              <a:t>.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Herr, mein Hirte, führet mich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Herr ist main getreuer Hirt</dc:title>
  <dc:creator>mary</dc:creator>
  <cp:lastModifiedBy>FRONT</cp:lastModifiedBy>
  <cp:revision>24</cp:revision>
  <dcterms:created xsi:type="dcterms:W3CDTF">2019-07-03T16:57:07Z</dcterms:created>
  <dcterms:modified xsi:type="dcterms:W3CDTF">2024-02-01T22:15:37Z</dcterms:modified>
</cp:coreProperties>
</file>