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620D-8D9D-4928-B9CE-7CC1AD1016F2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EDD7-F93C-4BA7-9456-9BAEF9068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620D-8D9D-4928-B9CE-7CC1AD1016F2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EDD7-F93C-4BA7-9456-9BAEF9068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620D-8D9D-4928-B9CE-7CC1AD1016F2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EDD7-F93C-4BA7-9456-9BAEF9068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620D-8D9D-4928-B9CE-7CC1AD1016F2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EDD7-F93C-4BA7-9456-9BAEF9068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620D-8D9D-4928-B9CE-7CC1AD1016F2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EDD7-F93C-4BA7-9456-9BAEF9068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620D-8D9D-4928-B9CE-7CC1AD1016F2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EDD7-F93C-4BA7-9456-9BAEF9068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620D-8D9D-4928-B9CE-7CC1AD1016F2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EDD7-F93C-4BA7-9456-9BAEF9068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620D-8D9D-4928-B9CE-7CC1AD1016F2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EDD7-F93C-4BA7-9456-9BAEF9068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620D-8D9D-4928-B9CE-7CC1AD1016F2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EDD7-F93C-4BA7-9456-9BAEF9068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620D-8D9D-4928-B9CE-7CC1AD1016F2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EDD7-F93C-4BA7-9456-9BAEF9068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620D-8D9D-4928-B9CE-7CC1AD1016F2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BEDD7-F93C-4BA7-9456-9BAEF9068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2620D-8D9D-4928-B9CE-7CC1AD1016F2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BEDD7-F93C-4BA7-9456-9BAEF90685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ke a River Glorious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 Sông Thái An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36" y="1"/>
            <a:ext cx="4000528" cy="50004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Con </a:t>
            </a:r>
            <a:r>
              <a:rPr lang="en-US" b="1" dirty="0" err="1" smtClean="0">
                <a:solidFill>
                  <a:schemeClr val="bg1"/>
                </a:solidFill>
              </a:rPr>
              <a:t>Sông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Thái</a:t>
            </a:r>
            <a:r>
              <a:rPr lang="en-US" b="1" dirty="0" smtClean="0">
                <a:solidFill>
                  <a:schemeClr val="bg1"/>
                </a:solidFill>
              </a:rPr>
              <a:t> An 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642918"/>
            <a:ext cx="9286940" cy="4514056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1. Sự bình an trong </a:t>
            </a:r>
            <a:r>
              <a:rPr lang="vi-VN" sz="1600" b="1" dirty="0" smtClean="0">
                <a:solidFill>
                  <a:schemeClr val="bg1"/>
                </a:solidFill>
              </a:rPr>
              <a:t>Jêsus</a:t>
            </a:r>
            <a:r>
              <a:rPr lang="vi-VN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Như trên một dòng thu,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Thật là con sông thái an,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Long lanh in trăng vàng;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Sông kia ai hay đón ngăn,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Chảy mãi thêm trong ngần;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Láng nước trông êm đềm thay,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Lớn suốt đêm luôn ngày.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vi-VN" sz="16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Tâm ta nương nơi Chúa Cha,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Hưởng biết bao ơn lành;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Chúa hứa ban cho lòng ta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Sống thái nhiên an bình.</a:t>
            </a:r>
          </a:p>
          <a:p>
            <a:pPr algn="l"/>
            <a:endParaRPr lang="vi-VN" sz="16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2. Đặt mình trong tay </a:t>
            </a:r>
            <a:r>
              <a:rPr lang="vi-VN" sz="1600" b="1" dirty="0" smtClean="0">
                <a:solidFill>
                  <a:schemeClr val="bg1"/>
                </a:solidFill>
              </a:rPr>
              <a:t>Jêsus</a:t>
            </a:r>
            <a:r>
              <a:rPr lang="vi-VN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Tiêu tan mọi sầu u,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Satan </a:t>
            </a:r>
            <a:r>
              <a:rPr lang="vi-VN" sz="1600" b="1" dirty="0" smtClean="0">
                <a:solidFill>
                  <a:schemeClr val="bg1"/>
                </a:solidFill>
              </a:rPr>
              <a:t>không sao dối tôi,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Yêu ma dang xa rồi;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Ta nay không lo lắng chi,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Ắt chẳng hoang mang gì,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Cũng chẳng đau thương sầu bi,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Vững chí muôn muôn thì.</a:t>
            </a:r>
          </a:p>
          <a:p>
            <a:pPr algn="l"/>
            <a:endParaRPr lang="vi-VN" sz="16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3. Được mừng vui hay bối rối,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Do Cha đời đời thôi;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Mặt trời yêu thương chiếu rạng,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Lao đao hay an nhàn;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Ta tin </a:t>
            </a:r>
            <a:r>
              <a:rPr lang="vi-VN" sz="1600" b="1" dirty="0" smtClean="0">
                <a:solidFill>
                  <a:schemeClr val="bg1"/>
                </a:solidFill>
              </a:rPr>
              <a:t>Jêsus </a:t>
            </a:r>
            <a:r>
              <a:rPr lang="vi-VN" sz="1600" b="1" dirty="0" smtClean="0">
                <a:solidFill>
                  <a:schemeClr val="bg1"/>
                </a:solidFill>
              </a:rPr>
              <a:t>mến thương,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Đã gánh vác trăm đường;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Hễ quyết tin theo Ngài luôn,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Chắc sẽ không lo buồn.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189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Con Sông Thái An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Dòng Sông Thái An</dc:title>
  <dc:creator>mary</dc:creator>
  <cp:lastModifiedBy>FRONT</cp:lastModifiedBy>
  <cp:revision>12</cp:revision>
  <dcterms:created xsi:type="dcterms:W3CDTF">2023-09-16T19:56:28Z</dcterms:created>
  <dcterms:modified xsi:type="dcterms:W3CDTF">2024-02-20T17:34:05Z</dcterms:modified>
</cp:coreProperties>
</file>