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9A7C-D6B4-42E9-8E96-B39E5D2040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0D60-799D-498E-B1CD-6CF199B29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9A7C-D6B4-42E9-8E96-B39E5D2040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0D60-799D-498E-B1CD-6CF199B29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9A7C-D6B4-42E9-8E96-B39E5D2040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0D60-799D-498E-B1CD-6CF199B29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9A7C-D6B4-42E9-8E96-B39E5D2040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0D60-799D-498E-B1CD-6CF199B29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9A7C-D6B4-42E9-8E96-B39E5D2040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0D60-799D-498E-B1CD-6CF199B29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9A7C-D6B4-42E9-8E96-B39E5D2040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0D60-799D-498E-B1CD-6CF199B29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9A7C-D6B4-42E9-8E96-B39E5D2040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0D60-799D-498E-B1CD-6CF199B29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9A7C-D6B4-42E9-8E96-B39E5D2040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0D60-799D-498E-B1CD-6CF199B29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9A7C-D6B4-42E9-8E96-B39E5D2040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0D60-799D-498E-B1CD-6CF199B29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9A7C-D6B4-42E9-8E96-B39E5D2040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0D60-799D-498E-B1CD-6CF199B29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9A7C-D6B4-42E9-8E96-B39E5D2040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0D60-799D-498E-B1CD-6CF199B29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19A7C-D6B4-42E9-8E96-B39E5D2040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80D60-799D-498E-B1CD-6CF199B29D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ke a River Glorious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o um rio cal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0"/>
            <a:ext cx="4343400" cy="6889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Como um </a:t>
            </a:r>
            <a:r>
              <a:rPr lang="en-US" b="1" dirty="0" err="1">
                <a:solidFill>
                  <a:schemeClr val="bg1"/>
                </a:solidFill>
              </a:rPr>
              <a:t>rio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calmo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3269" y="770467"/>
            <a:ext cx="3810000" cy="58674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Como um rio calmo, vai correndo a paz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com que Deus aos crentes sempre satisfaz.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É perfeita e cresce meiga em seu poder,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alegrando a vida, dominando o ser.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No Senhor firmado,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tem o crente a paz,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a completa bênção,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comunhão veraz.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No bendito abrigo da divina mão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não há inimigo, não se vê traição.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Ventos de cuidado, sombras de pesar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nunca santa calma  poderão turbar.</a:t>
            </a:r>
          </a:p>
          <a:p>
            <a:pPr algn="l"/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São os nossos dias, de prazer ou dor,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raios derramados pelo sol de amor.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Pondo confiança plenamente em Deus,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sempre acharemos amparando os seus.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113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Como um rio calmo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um rio calmo</dc:title>
  <dc:creator>FRONT</dc:creator>
  <cp:lastModifiedBy>FRONT</cp:lastModifiedBy>
  <cp:revision>8</cp:revision>
  <dcterms:created xsi:type="dcterms:W3CDTF">2024-02-19T14:29:58Z</dcterms:created>
  <dcterms:modified xsi:type="dcterms:W3CDTF">2024-02-20T14:05:16Z</dcterms:modified>
</cp:coreProperties>
</file>