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105D2-1087-41FC-AD8F-7EC50B025A6B}" type="datetimeFigureOut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14FC5-47AF-4A35-8183-04538513A4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ti marire lui Isus(Diad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76201"/>
            <a:ext cx="7010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Cantati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marire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lui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Isus</a:t>
            </a:r>
            <a:r>
              <a:rPr lang="en-US" b="1" dirty="0" smtClean="0">
                <a:solidFill>
                  <a:schemeClr val="bg1"/>
                </a:solidFill>
              </a:rPr>
              <a:t>(Diadem)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219200"/>
            <a:ext cx="3276600" cy="350520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1. Cântaţi mărire lui Isus!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 cerul vă-nchinaţi,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 cerul vă-nchinaţi!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Pe Domnul să-L glorificaţi!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Şi slavă, slavă, slavă,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Slavă lui Dumnezeu să-I daţi!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2. Vestiţi aceasta voi, martiri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Ce pentru El v-aţi dat,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Ce pentru El v-aţi dat.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Odrasla lui Isai lăudaţi!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3. Voi, oameni, toţi sunteţi chemaţi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Pe Domnul să-L urmaţi,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Pe Domnul să-L urmaţi</a:t>
            </a:r>
            <a:r>
              <a:rPr lang="vi-VN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Veniţi </a:t>
            </a:r>
            <a:r>
              <a:rPr lang="vi-VN" sz="1400" b="1" dirty="0" smtClean="0">
                <a:solidFill>
                  <a:schemeClr val="bg1"/>
                </a:solidFill>
              </a:rPr>
              <a:t>popoare să </a:t>
            </a:r>
            <a:r>
              <a:rPr lang="vi-VN" sz="1400" b="1" dirty="0" smtClean="0">
                <a:solidFill>
                  <a:schemeClr val="bg1"/>
                </a:solidFill>
              </a:rPr>
              <a:t>cântaţi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Cantati marire lui Isus(Diadem)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Cantati marire lui Isus Romanian  </dc:title>
  <dc:creator>FRONT</dc:creator>
  <cp:lastModifiedBy>FRONT</cp:lastModifiedBy>
  <cp:revision>6</cp:revision>
  <dcterms:created xsi:type="dcterms:W3CDTF">2024-02-02T23:17:40Z</dcterms:created>
  <dcterms:modified xsi:type="dcterms:W3CDTF">2024-02-03T18:10:59Z</dcterms:modified>
</cp:coreProperties>
</file>