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F0A4-1C61-452F-BBFE-7689932F6A8B}" type="datetimeFigureOut">
              <a:rPr lang="en-US" smtClean="0"/>
              <a:pPr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9CD0-CBF7-4ED4-A979-1BB13CE8D0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F0A4-1C61-452F-BBFE-7689932F6A8B}" type="datetimeFigureOut">
              <a:rPr lang="en-US" smtClean="0"/>
              <a:pPr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9CD0-CBF7-4ED4-A979-1BB13CE8D0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F0A4-1C61-452F-BBFE-7689932F6A8B}" type="datetimeFigureOut">
              <a:rPr lang="en-US" smtClean="0"/>
              <a:pPr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9CD0-CBF7-4ED4-A979-1BB13CE8D0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F0A4-1C61-452F-BBFE-7689932F6A8B}" type="datetimeFigureOut">
              <a:rPr lang="en-US" smtClean="0"/>
              <a:pPr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9CD0-CBF7-4ED4-A979-1BB13CE8D0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F0A4-1C61-452F-BBFE-7689932F6A8B}" type="datetimeFigureOut">
              <a:rPr lang="en-US" smtClean="0"/>
              <a:pPr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9CD0-CBF7-4ED4-A979-1BB13CE8D0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F0A4-1C61-452F-BBFE-7689932F6A8B}" type="datetimeFigureOut">
              <a:rPr lang="en-US" smtClean="0"/>
              <a:pPr/>
              <a:t>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9CD0-CBF7-4ED4-A979-1BB13CE8D0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F0A4-1C61-452F-BBFE-7689932F6A8B}" type="datetimeFigureOut">
              <a:rPr lang="en-US" smtClean="0"/>
              <a:pPr/>
              <a:t>2/16/2024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9CD0-CBF7-4ED4-A979-1BB13CE8D0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F0A4-1C61-452F-BBFE-7689932F6A8B}" type="datetimeFigureOut">
              <a:rPr lang="en-US" smtClean="0"/>
              <a:pPr/>
              <a:t>2/16/2024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9CD0-CBF7-4ED4-A979-1BB13CE8D0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F0A4-1C61-452F-BBFE-7689932F6A8B}" type="datetimeFigureOut">
              <a:rPr lang="en-US" smtClean="0"/>
              <a:pPr/>
              <a:t>2/16/2024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9CD0-CBF7-4ED4-A979-1BB13CE8D0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F0A4-1C61-452F-BBFE-7689932F6A8B}" type="datetimeFigureOut">
              <a:rPr lang="en-US" smtClean="0"/>
              <a:pPr/>
              <a:t>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9CD0-CBF7-4ED4-A979-1BB13CE8D0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F0A4-1C61-452F-BBFE-7689932F6A8B}" type="datetimeFigureOut">
              <a:rPr lang="en-US" smtClean="0"/>
              <a:pPr/>
              <a:t>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9CD0-CBF7-4ED4-A979-1BB13CE8D0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C4F0A4-1C61-452F-BBFE-7689932F6A8B}" type="datetimeFigureOut">
              <a:rPr lang="en-US" smtClean="0"/>
              <a:pPr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A99CD0-CBF7-4ED4-A979-1BB13CE8D04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RUST AND OBEY.jpg"/>
          <p:cNvPicPr>
            <a:picLocks noChangeAspect="1"/>
          </p:cNvPicPr>
          <p:nvPr userDrawn="1"/>
        </p:nvPicPr>
        <p:blipFill>
          <a:blip r:embed="rId14" cstate="print">
            <a:lum bright="53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rust and Obey  piano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304800"/>
            <a:ext cx="4876800" cy="457200"/>
          </a:xfrm>
        </p:spPr>
        <p:txBody>
          <a:bodyPr>
            <a:noAutofit/>
          </a:bodyPr>
          <a:lstStyle/>
          <a:p>
            <a:r>
              <a:rPr lang="en-US" sz="3600" b="1" dirty="0" err="1" smtClean="0"/>
              <a:t>Bwe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tutambulira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awamu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676400"/>
            <a:ext cx="8534400" cy="41910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Bwe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tutambulira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awamu</a:t>
            </a:r>
            <a:r>
              <a:rPr lang="en-US" sz="1600" b="1" dirty="0" smtClean="0">
                <a:solidFill>
                  <a:schemeClr val="tx1"/>
                </a:solidFill>
              </a:rPr>
              <a:t> ne </a:t>
            </a:r>
            <a:r>
              <a:rPr lang="en-US" sz="1600" b="1" dirty="0" err="1" smtClean="0">
                <a:solidFill>
                  <a:schemeClr val="tx1"/>
                </a:solidFill>
              </a:rPr>
              <a:t>Yesu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Mu </a:t>
            </a:r>
            <a:r>
              <a:rPr lang="en-US" sz="1600" b="1" dirty="0" err="1" smtClean="0">
                <a:solidFill>
                  <a:schemeClr val="tx1"/>
                </a:solidFill>
              </a:rPr>
              <a:t>musana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ogw’Enjiri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ye,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Tubeera</a:t>
            </a:r>
            <a:r>
              <a:rPr lang="en-US" sz="1600" b="1" dirty="0" smtClean="0">
                <a:solidFill>
                  <a:schemeClr val="tx1"/>
                </a:solidFill>
              </a:rPr>
              <a:t> mu </a:t>
            </a:r>
            <a:r>
              <a:rPr lang="en-US" sz="1600" b="1" dirty="0" err="1" smtClean="0">
                <a:solidFill>
                  <a:schemeClr val="tx1"/>
                </a:solidFill>
              </a:rPr>
              <a:t>kkubo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ery’ektiibwa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kye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Wamu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n’abesigwa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be </a:t>
            </a:r>
            <a:r>
              <a:rPr lang="en-US" sz="1600" b="1" dirty="0" err="1" smtClean="0">
                <a:solidFill>
                  <a:schemeClr val="tx1"/>
                </a:solidFill>
              </a:rPr>
              <a:t>bonna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Mugondere</a:t>
            </a:r>
            <a:r>
              <a:rPr lang="en-US" sz="1600" b="1" dirty="0" smtClean="0">
                <a:solidFill>
                  <a:srgbClr val="FF0000"/>
                </a:solidFill>
              </a:rPr>
              <a:t>, era </a:t>
            </a:r>
            <a:r>
              <a:rPr lang="en-US" sz="1600" b="1" dirty="0" err="1" smtClean="0">
                <a:solidFill>
                  <a:srgbClr val="FF0000"/>
                </a:solidFill>
              </a:rPr>
              <a:t>omwesige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Tewali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err="1" smtClean="0">
                <a:solidFill>
                  <a:srgbClr val="FF0000"/>
                </a:solidFill>
              </a:rPr>
              <a:t>kkubo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ddala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Erireet</a:t>
            </a:r>
            <a:r>
              <a:rPr lang="en-US" sz="1600" b="1" dirty="0" smtClean="0">
                <a:solidFill>
                  <a:srgbClr val="FF0000"/>
                </a:solidFill>
              </a:rPr>
              <a:t>(a) </a:t>
            </a:r>
            <a:r>
              <a:rPr lang="en-US" sz="1600" b="1" dirty="0" err="1" smtClean="0">
                <a:solidFill>
                  <a:srgbClr val="FF0000"/>
                </a:solidFill>
              </a:rPr>
              <a:t>essanyu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Ebisiikirize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n’ebire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biggwaawo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Okutya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n’okubuusabuusa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n’amaziga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tegabaawo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abeesigwa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bonna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Obubi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n’ennaku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abitwetikkira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Atuggyako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n’obuyinike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Ebituteganya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obikomerere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tukwesiga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ggwe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Tetunakakasa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kwagala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ssanyu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Fenna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bye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tulibeera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nabyo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Okutuusa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tulimulaba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n’abeesigwa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bonna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Tulibeera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tulituula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Tulitambula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By’anatugambanga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tunaabikolanga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Kino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kyokka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tumwesige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ye.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10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Bwe tutambulira awamu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Bwe tutambulira awamu ne Yesu luganda</dc:title>
  <dc:creator>FRONT</dc:creator>
  <cp:lastModifiedBy>FRONT</cp:lastModifiedBy>
  <cp:revision>22</cp:revision>
  <dcterms:created xsi:type="dcterms:W3CDTF">2024-02-14T15:31:27Z</dcterms:created>
  <dcterms:modified xsi:type="dcterms:W3CDTF">2024-02-16T16:17:36Z</dcterms:modified>
</cp:coreProperties>
</file>