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3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76685-55FC-4377-B728-E68C1C84DFC4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A2264-1CB8-467D-B60C-DC4C11B1D6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Hail The Power Of Jesus' Name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wijst Nu Eer Aan Jezus' Naam (Coronatio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8897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3600" b="1" dirty="0" smtClean="0">
                <a:solidFill>
                  <a:schemeClr val="bg1"/>
                </a:solidFill>
              </a:rPr>
              <a:t>Bewijst </a:t>
            </a:r>
            <a:r>
              <a:rPr lang="nl-NL" sz="3600" b="1" dirty="0">
                <a:solidFill>
                  <a:schemeClr val="bg1"/>
                </a:solidFill>
              </a:rPr>
              <a:t>Nu Eer Aan Jezus' </a:t>
            </a:r>
            <a:r>
              <a:rPr lang="nl-NL" sz="3600" b="1" dirty="0" smtClean="0">
                <a:solidFill>
                  <a:schemeClr val="bg1"/>
                </a:solidFill>
              </a:rPr>
              <a:t>Naam (Coronation) </a:t>
            </a:r>
            <a:r>
              <a:rPr lang="nl-NL" b="1" dirty="0" smtClean="0">
                <a:solidFill>
                  <a:schemeClr val="bg1"/>
                </a:solidFill>
              </a:rPr>
              <a:t/>
            </a:r>
            <a:br>
              <a:rPr lang="nl-NL" b="1" dirty="0" smtClean="0">
                <a:solidFill>
                  <a:schemeClr val="bg1"/>
                </a:solidFill>
              </a:rPr>
            </a:br>
            <a:r>
              <a:rPr lang="nl-NL" b="1" dirty="0"/>
              <a:t/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838200"/>
            <a:ext cx="3657600" cy="48768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Bewijst nu eer aan Jezus' naam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</a:t>
            </a:r>
            <a:r>
              <a:rPr lang="nl-NL" sz="1600" b="1" dirty="0" smtClean="0">
                <a:solidFill>
                  <a:schemeClr val="bg1"/>
                </a:solidFill>
              </a:rPr>
              <a:t>buigt u voor Hem neer.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Aanbidt Hem met de engelen saam,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</a:t>
            </a:r>
            <a:r>
              <a:rPr lang="nl-NL" sz="1600" b="1" dirty="0" smtClean="0">
                <a:solidFill>
                  <a:schemeClr val="bg1"/>
                </a:solidFill>
              </a:rPr>
              <a:t>kroont Hem, hoogste Heer.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Aanbidt Hem met de engelen saam,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</a:t>
            </a:r>
            <a:r>
              <a:rPr lang="nl-NL" sz="1600" b="1" dirty="0" smtClean="0">
                <a:solidFill>
                  <a:schemeClr val="bg1"/>
                </a:solidFill>
              </a:rPr>
              <a:t>kroont Hem, hoogste Heer.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Met Israël apart gezet,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Zijn </a:t>
            </a:r>
            <a:r>
              <a:rPr lang="nl-NL" sz="1600" b="1" dirty="0" smtClean="0">
                <a:solidFill>
                  <a:schemeClr val="bg1"/>
                </a:solidFill>
              </a:rPr>
              <a:t>wij geen slaven meer.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Aanbidt Hem die ons heeft gered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</a:t>
            </a:r>
            <a:r>
              <a:rPr lang="nl-NL" sz="1600" b="1" dirty="0" smtClean="0">
                <a:solidFill>
                  <a:schemeClr val="bg1"/>
                </a:solidFill>
              </a:rPr>
              <a:t>kroont Hem, hoogste Heer.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Aanbidt hem die ons heeft gered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</a:t>
            </a:r>
            <a:r>
              <a:rPr lang="nl-NL" sz="1600" b="1" dirty="0" smtClean="0">
                <a:solidFill>
                  <a:schemeClr val="bg1"/>
                </a:solidFill>
              </a:rPr>
              <a:t>kroont Hem, hoogste Heer.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Als eens de wereld buigt voor Hem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bewijst zijn volk Hem eer.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Een machtig koor verheft de stem,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</a:t>
            </a:r>
            <a:r>
              <a:rPr lang="nl-NL" sz="1600" b="1" dirty="0" smtClean="0">
                <a:solidFill>
                  <a:schemeClr val="bg1"/>
                </a:solidFill>
              </a:rPr>
              <a:t>kroont Hem, hoogste Heer.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Een machtig koor verheft de stem,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</a:t>
            </a:r>
            <a:r>
              <a:rPr lang="nl-NL" sz="1600" b="1" dirty="0" smtClean="0">
                <a:solidFill>
                  <a:schemeClr val="bg1"/>
                </a:solidFill>
              </a:rPr>
              <a:t>kroont hem, hoogste Heer</a:t>
            </a:r>
            <a:r>
              <a:rPr lang="nl-NL" sz="1600" b="1" dirty="0" smtClean="0">
                <a:solidFill>
                  <a:schemeClr val="bg1"/>
                </a:solidFill>
              </a:rPr>
              <a:t>.</a:t>
            </a:r>
            <a:endParaRPr lang="nl-NL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Bewijst Nu Eer Aan Jezus' Naam (Coronation)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Bewijst Nu Eer Aan Jezus' Naam </dc:title>
  <dc:creator>FRONT</dc:creator>
  <cp:lastModifiedBy>FRONT</cp:lastModifiedBy>
  <cp:revision>11</cp:revision>
  <dcterms:created xsi:type="dcterms:W3CDTF">2023-12-29T16:59:40Z</dcterms:created>
  <dcterms:modified xsi:type="dcterms:W3CDTF">2024-02-05T00:25:54Z</dcterms:modified>
</cp:coreProperties>
</file>