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>
        <p:scale>
          <a:sx n="81" d="100"/>
          <a:sy n="81" d="100"/>
        </p:scale>
        <p:origin x="-3318" y="-77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013B0-E10C-4FAE-BAA8-D3D292BFF256}" type="datetimeFigureOut">
              <a:rPr lang="en-US" smtClean="0"/>
              <a:pPr/>
              <a:t>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FF1BC-FAB1-45E4-96A0-CD87C6D406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013B0-E10C-4FAE-BAA8-D3D292BFF256}" type="datetimeFigureOut">
              <a:rPr lang="en-US" smtClean="0"/>
              <a:pPr/>
              <a:t>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FF1BC-FAB1-45E4-96A0-CD87C6D406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013B0-E10C-4FAE-BAA8-D3D292BFF256}" type="datetimeFigureOut">
              <a:rPr lang="en-US" smtClean="0"/>
              <a:pPr/>
              <a:t>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FF1BC-FAB1-45E4-96A0-CD87C6D406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013B0-E10C-4FAE-BAA8-D3D292BFF256}" type="datetimeFigureOut">
              <a:rPr lang="en-US" smtClean="0"/>
              <a:pPr/>
              <a:t>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FF1BC-FAB1-45E4-96A0-CD87C6D406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013B0-E10C-4FAE-BAA8-D3D292BFF256}" type="datetimeFigureOut">
              <a:rPr lang="en-US" smtClean="0"/>
              <a:pPr/>
              <a:t>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FF1BC-FAB1-45E4-96A0-CD87C6D406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013B0-E10C-4FAE-BAA8-D3D292BFF256}" type="datetimeFigureOut">
              <a:rPr lang="en-US" smtClean="0"/>
              <a:pPr/>
              <a:t>2/26/2024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FF1BC-FAB1-45E4-96A0-CD87C6D406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013B0-E10C-4FAE-BAA8-D3D292BFF256}" type="datetimeFigureOut">
              <a:rPr lang="en-US" smtClean="0"/>
              <a:pPr/>
              <a:t>2/26/2024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FF1BC-FAB1-45E4-96A0-CD87C6D406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013B0-E10C-4FAE-BAA8-D3D292BFF256}" type="datetimeFigureOut">
              <a:rPr lang="en-US" smtClean="0"/>
              <a:pPr/>
              <a:t>2/26/2024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FF1BC-FAB1-45E4-96A0-CD87C6D406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013B0-E10C-4FAE-BAA8-D3D292BFF256}" type="datetimeFigureOut">
              <a:rPr lang="en-US" smtClean="0"/>
              <a:pPr/>
              <a:t>2/26/2024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FF1BC-FAB1-45E4-96A0-CD87C6D406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013B0-E10C-4FAE-BAA8-D3D292BFF256}" type="datetimeFigureOut">
              <a:rPr lang="en-US" smtClean="0"/>
              <a:pPr/>
              <a:t>2/26/2024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FF1BC-FAB1-45E4-96A0-CD87C6D406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013B0-E10C-4FAE-BAA8-D3D292BFF256}" type="datetimeFigureOut">
              <a:rPr lang="en-US" smtClean="0"/>
              <a:pPr/>
              <a:t>2/26/2024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FF1BC-FAB1-45E4-96A0-CD87C6D406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5013B0-E10C-4FAE-BAA8-D3D292BFF256}" type="datetimeFigureOut">
              <a:rPr lang="en-US" smtClean="0"/>
              <a:pPr/>
              <a:t>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DFF1BC-FAB1-45E4-96A0-CD87C6D406E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Under The Blood of the Lamb2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ajo la Sang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95600" y="381000"/>
            <a:ext cx="3429000" cy="6096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err="1" smtClean="0">
                <a:solidFill>
                  <a:schemeClr val="bg1"/>
                </a:solidFill>
              </a:rPr>
              <a:t>Bajo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>
                <a:solidFill>
                  <a:schemeClr val="bg1"/>
                </a:solidFill>
              </a:rPr>
              <a:t>la Sangre</a:t>
            </a:r>
            <a:br>
              <a:rPr lang="en-US" b="1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1600200"/>
            <a:ext cx="5943600" cy="4724400"/>
          </a:xfrm>
        </p:spPr>
        <p:txBody>
          <a:bodyPr>
            <a:noAutofit/>
          </a:bodyPr>
          <a:lstStyle/>
          <a:p>
            <a:pPr algn="l"/>
            <a:r>
              <a:rPr lang="es-ES" sz="1800" b="1" dirty="0" smtClean="0">
                <a:solidFill>
                  <a:schemeClr val="bg1"/>
                </a:solidFill>
              </a:rPr>
              <a:t>Con la ofrenda de  </a:t>
            </a:r>
            <a:r>
              <a:rPr lang="es-ES" sz="1800" b="1" dirty="0" smtClean="0">
                <a:solidFill>
                  <a:schemeClr val="bg1"/>
                </a:solidFill>
              </a:rPr>
              <a:t>amor  </a:t>
            </a:r>
            <a:r>
              <a:rPr lang="es-ES" sz="1800" b="1" dirty="0" smtClean="0">
                <a:solidFill>
                  <a:schemeClr val="bg1"/>
                </a:solidFill>
              </a:rPr>
              <a:t>del Cordero</a:t>
            </a:r>
            <a:endParaRPr lang="en-US" sz="1800" dirty="0" smtClean="0">
              <a:solidFill>
                <a:schemeClr val="bg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bg1"/>
                </a:solidFill>
              </a:rPr>
              <a:t>Y </a:t>
            </a:r>
            <a:r>
              <a:rPr lang="en-US" sz="1800" b="1" dirty="0" err="1" smtClean="0">
                <a:solidFill>
                  <a:schemeClr val="bg1"/>
                </a:solidFill>
              </a:rPr>
              <a:t>su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s-ES" sz="1800" b="1" dirty="0" smtClean="0">
                <a:solidFill>
                  <a:schemeClr val="bg1"/>
                </a:solidFill>
              </a:rPr>
              <a:t>sangre vertida por mi </a:t>
            </a:r>
          </a:p>
          <a:p>
            <a:pPr algn="l"/>
            <a:r>
              <a:rPr lang="es-ES" sz="1800" b="1" dirty="0" smtClean="0">
                <a:solidFill>
                  <a:schemeClr val="bg1"/>
                </a:solidFill>
              </a:rPr>
              <a:t>Me ha perdonado de toda maldad</a:t>
            </a:r>
          </a:p>
          <a:p>
            <a:pPr algn="l"/>
            <a:r>
              <a:rPr lang="es-ES" sz="1800" b="1" dirty="0" smtClean="0">
                <a:solidFill>
                  <a:schemeClr val="bg1"/>
                </a:solidFill>
              </a:rPr>
              <a:t>Con ella me dio libertad.</a:t>
            </a:r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bg1"/>
                </a:solidFill>
              </a:rPr>
              <a:t>No </a:t>
            </a:r>
            <a:r>
              <a:rPr lang="en-US" sz="1800" b="1" dirty="0" err="1" smtClean="0">
                <a:solidFill>
                  <a:schemeClr val="bg1"/>
                </a:solidFill>
              </a:rPr>
              <a:t>existen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cadenas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at</a:t>
            </a:r>
            <a:r>
              <a:rPr lang="en-US" sz="1800" b="1" dirty="0" err="1" smtClean="0">
                <a:solidFill>
                  <a:schemeClr val="bg1"/>
                </a:solidFill>
              </a:rPr>
              <a:t>á</a:t>
            </a:r>
            <a:r>
              <a:rPr lang="en-US" sz="1800" b="1" dirty="0" err="1" smtClean="0">
                <a:solidFill>
                  <a:schemeClr val="bg1"/>
                </a:solidFill>
              </a:rPr>
              <a:t>ndome</a:t>
            </a:r>
            <a:r>
              <a:rPr lang="en-US" sz="1800" b="1" dirty="0" smtClean="0">
                <a:solidFill>
                  <a:schemeClr val="bg1"/>
                </a:solidFill>
              </a:rPr>
              <a:t>,</a:t>
            </a:r>
            <a:r>
              <a:rPr lang="en-US" sz="1800" dirty="0" smtClean="0">
                <a:solidFill>
                  <a:schemeClr val="bg1"/>
                </a:solidFill>
              </a:rPr>
              <a:t> </a:t>
            </a:r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Por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gracia</a:t>
            </a:r>
            <a:r>
              <a:rPr lang="en-US" sz="1800" b="1" dirty="0" smtClean="0">
                <a:solidFill>
                  <a:schemeClr val="bg1"/>
                </a:solidFill>
              </a:rPr>
              <a:t> de mi  Salvador</a:t>
            </a:r>
          </a:p>
          <a:p>
            <a:pPr algn="l"/>
            <a:r>
              <a:rPr lang="en-US" sz="1800" b="1" dirty="0" smtClean="0">
                <a:solidFill>
                  <a:schemeClr val="bg1"/>
                </a:solidFill>
              </a:rPr>
              <a:t>El </a:t>
            </a:r>
            <a:r>
              <a:rPr lang="en-US" sz="1800" b="1" dirty="0" err="1" smtClean="0">
                <a:solidFill>
                  <a:schemeClr val="bg1"/>
                </a:solidFill>
              </a:rPr>
              <a:t>precio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pag</a:t>
            </a:r>
            <a:r>
              <a:rPr lang="en-US" sz="1800" b="1" dirty="0" err="1" smtClean="0">
                <a:solidFill>
                  <a:schemeClr val="bg1"/>
                </a:solidFill>
              </a:rPr>
              <a:t>ó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por</a:t>
            </a:r>
            <a:r>
              <a:rPr lang="en-US" sz="1800" b="1" dirty="0" smtClean="0">
                <a:solidFill>
                  <a:schemeClr val="bg1"/>
                </a:solidFill>
              </a:rPr>
              <a:t> mi </a:t>
            </a:r>
            <a:r>
              <a:rPr lang="en-US" sz="1800" b="1" dirty="0" err="1" smtClean="0">
                <a:solidFill>
                  <a:schemeClr val="bg1"/>
                </a:solidFill>
              </a:rPr>
              <a:t>salvaci</a:t>
            </a:r>
            <a:r>
              <a:rPr lang="en-US" sz="1800" b="1" dirty="0" err="1" smtClean="0">
                <a:solidFill>
                  <a:schemeClr val="bg1"/>
                </a:solidFill>
              </a:rPr>
              <a:t>ó</a:t>
            </a:r>
            <a:r>
              <a:rPr lang="en-US" sz="1800" b="1" dirty="0" err="1" smtClean="0">
                <a:solidFill>
                  <a:schemeClr val="bg1"/>
                </a:solidFill>
              </a:rPr>
              <a:t>n</a:t>
            </a:r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bg1"/>
                </a:solidFill>
              </a:rPr>
              <a:t>Su </a:t>
            </a:r>
            <a:r>
              <a:rPr lang="en-US" sz="1800" b="1" dirty="0" err="1" smtClean="0">
                <a:solidFill>
                  <a:schemeClr val="bg1"/>
                </a:solidFill>
              </a:rPr>
              <a:t>muerte</a:t>
            </a:r>
            <a:r>
              <a:rPr lang="en-US" sz="1800" b="1" dirty="0" smtClean="0">
                <a:solidFill>
                  <a:schemeClr val="bg1"/>
                </a:solidFill>
              </a:rPr>
              <a:t> me </a:t>
            </a:r>
            <a:r>
              <a:rPr lang="en-US" sz="1800" b="1" dirty="0" err="1" smtClean="0">
                <a:solidFill>
                  <a:schemeClr val="bg1"/>
                </a:solidFill>
              </a:rPr>
              <a:t>dio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redenci</a:t>
            </a:r>
            <a:r>
              <a:rPr lang="en-US" sz="1800" b="1" dirty="0" err="1" smtClean="0">
                <a:solidFill>
                  <a:schemeClr val="bg1"/>
                </a:solidFill>
              </a:rPr>
              <a:t>ó</a:t>
            </a:r>
            <a:r>
              <a:rPr lang="en-US" sz="1800" b="1" dirty="0" err="1" smtClean="0">
                <a:solidFill>
                  <a:schemeClr val="bg1"/>
                </a:solidFill>
              </a:rPr>
              <a:t>n</a:t>
            </a:r>
            <a:r>
              <a:rPr lang="en-US" sz="1800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endParaRPr lang="en-US" sz="2400" b="1" dirty="0" smtClean="0">
              <a:solidFill>
                <a:schemeClr val="bg1"/>
              </a:solidFill>
            </a:endParaRPr>
          </a:p>
          <a:p>
            <a:pPr algn="l"/>
            <a:r>
              <a:rPr lang="en-US" sz="2400" b="1" dirty="0" smtClean="0">
                <a:solidFill>
                  <a:srgbClr val="FF0000"/>
                </a:solidFill>
              </a:rPr>
              <a:t>Coro</a:t>
            </a:r>
            <a:endParaRPr lang="en-US" sz="2400" b="1" dirty="0" smtClean="0">
              <a:solidFill>
                <a:srgbClr val="FF0000"/>
              </a:solidFill>
            </a:endParaRPr>
          </a:p>
          <a:p>
            <a:pPr algn="l"/>
            <a:r>
              <a:rPr lang="es-ES" sz="1800" b="1" dirty="0" smtClean="0">
                <a:solidFill>
                  <a:srgbClr val="FF0000"/>
                </a:solidFill>
              </a:rPr>
              <a:t>La </a:t>
            </a:r>
            <a:r>
              <a:rPr lang="es-ES" sz="1800" b="1" dirty="0" smtClean="0">
                <a:solidFill>
                  <a:srgbClr val="FF0000"/>
                </a:solidFill>
              </a:rPr>
              <a:t>sangre </a:t>
            </a:r>
            <a:r>
              <a:rPr lang="es-ES" sz="1800" b="1" dirty="0" smtClean="0">
                <a:solidFill>
                  <a:srgbClr val="FF0000"/>
                </a:solidFill>
              </a:rPr>
              <a:t>de Cristo </a:t>
            </a:r>
            <a:r>
              <a:rPr lang="es-ES" sz="1800" b="1" dirty="0" err="1" smtClean="0">
                <a:solidFill>
                  <a:srgbClr val="FF0000"/>
                </a:solidFill>
              </a:rPr>
              <a:t>Jes</a:t>
            </a:r>
            <a:r>
              <a:rPr lang="en-US" sz="1800" b="1" dirty="0" smtClean="0">
                <a:solidFill>
                  <a:srgbClr val="FF0000"/>
                </a:solidFill>
              </a:rPr>
              <a:t>ú</a:t>
            </a:r>
            <a:r>
              <a:rPr lang="es-ES" sz="1800" b="1" dirty="0" smtClean="0">
                <a:solidFill>
                  <a:srgbClr val="FF0000"/>
                </a:solidFill>
              </a:rPr>
              <a:t>s</a:t>
            </a:r>
            <a:r>
              <a:rPr lang="es-ES" sz="1800" b="1" dirty="0" smtClean="0">
                <a:solidFill>
                  <a:srgbClr val="FF0000"/>
                </a:solidFill>
              </a:rPr>
              <a:t>, </a:t>
            </a:r>
            <a:r>
              <a:rPr lang="es-ES" sz="1800" b="1" dirty="0" err="1" smtClean="0">
                <a:solidFill>
                  <a:srgbClr val="FF0000"/>
                </a:solidFill>
              </a:rPr>
              <a:t>Lav</a:t>
            </a:r>
            <a:r>
              <a:rPr lang="en-US" sz="1800" b="1" dirty="0" smtClean="0">
                <a:solidFill>
                  <a:srgbClr val="FF0000"/>
                </a:solidFill>
              </a:rPr>
              <a:t>ó</a:t>
            </a:r>
            <a:r>
              <a:rPr lang="es-ES" sz="1800" b="1" dirty="0" smtClean="0">
                <a:solidFill>
                  <a:srgbClr val="FF0000"/>
                </a:solidFill>
              </a:rPr>
              <a:t> </a:t>
            </a:r>
            <a:r>
              <a:rPr lang="es-ES" sz="1800" b="1" dirty="0" smtClean="0">
                <a:solidFill>
                  <a:srgbClr val="FF0000"/>
                </a:solidFill>
              </a:rPr>
              <a:t>mi pecado en la </a:t>
            </a:r>
            <a:r>
              <a:rPr lang="es-ES" sz="1800" b="1" dirty="0" smtClean="0">
                <a:solidFill>
                  <a:srgbClr val="FF0000"/>
                </a:solidFill>
              </a:rPr>
              <a:t>cruz</a:t>
            </a:r>
            <a:endParaRPr lang="es-ES" sz="1800" b="1" dirty="0" smtClean="0">
              <a:solidFill>
                <a:srgbClr val="FF0000"/>
              </a:solidFill>
            </a:endParaRPr>
          </a:p>
          <a:p>
            <a:pPr algn="l"/>
            <a:r>
              <a:rPr lang="es-ES" sz="1800" b="1" dirty="0" smtClean="0">
                <a:solidFill>
                  <a:srgbClr val="FF0000"/>
                </a:solidFill>
              </a:rPr>
              <a:t>Vida eterna me da, un </a:t>
            </a:r>
            <a:r>
              <a:rPr lang="es-ES" sz="1800" b="1" dirty="0" err="1" smtClean="0">
                <a:solidFill>
                  <a:srgbClr val="FF0000"/>
                </a:solidFill>
              </a:rPr>
              <a:t>dia</a:t>
            </a:r>
            <a:r>
              <a:rPr lang="es-ES" sz="1800" b="1" dirty="0" smtClean="0">
                <a:solidFill>
                  <a:srgbClr val="FF0000"/>
                </a:solidFill>
              </a:rPr>
              <a:t> </a:t>
            </a:r>
            <a:r>
              <a:rPr lang="es-ES" sz="1800" b="1" dirty="0" smtClean="0">
                <a:solidFill>
                  <a:srgbClr val="FF0000"/>
                </a:solidFill>
              </a:rPr>
              <a:t>regresar</a:t>
            </a:r>
            <a:r>
              <a:rPr lang="en-US" sz="1800" b="1" dirty="0" smtClean="0">
                <a:solidFill>
                  <a:srgbClr val="FF0000"/>
                </a:solidFill>
              </a:rPr>
              <a:t>á</a:t>
            </a:r>
            <a:r>
              <a:rPr lang="es-ES" sz="1800" b="1" dirty="0" smtClean="0">
                <a:solidFill>
                  <a:srgbClr val="FF0000"/>
                </a:solidFill>
              </a:rPr>
              <a:t>,</a:t>
            </a:r>
            <a:endParaRPr lang="es-ES" sz="1800" b="1" dirty="0" smtClean="0">
              <a:solidFill>
                <a:srgbClr val="FF0000"/>
              </a:solidFill>
            </a:endParaRPr>
          </a:p>
          <a:p>
            <a:pPr algn="l"/>
            <a:r>
              <a:rPr lang="es-ES" sz="1800" b="1" dirty="0" smtClean="0">
                <a:solidFill>
                  <a:srgbClr val="FF0000"/>
                </a:solidFill>
              </a:rPr>
              <a:t>La </a:t>
            </a:r>
            <a:r>
              <a:rPr lang="es-ES" sz="1800" b="1" dirty="0" smtClean="0">
                <a:solidFill>
                  <a:srgbClr val="FF0000"/>
                </a:solidFill>
              </a:rPr>
              <a:t>sangre </a:t>
            </a:r>
            <a:r>
              <a:rPr lang="es-ES" sz="1800" b="1" dirty="0" smtClean="0">
                <a:solidFill>
                  <a:srgbClr val="FF0000"/>
                </a:solidFill>
              </a:rPr>
              <a:t>de Cristo </a:t>
            </a:r>
            <a:r>
              <a:rPr lang="es-ES" sz="1800" b="1" dirty="0" err="1" smtClean="0">
                <a:solidFill>
                  <a:srgbClr val="FF0000"/>
                </a:solidFill>
              </a:rPr>
              <a:t>Jes</a:t>
            </a:r>
            <a:r>
              <a:rPr lang="en-US" sz="1800" b="1" dirty="0" smtClean="0">
                <a:solidFill>
                  <a:srgbClr val="FF0000"/>
                </a:solidFill>
              </a:rPr>
              <a:t>ú</a:t>
            </a:r>
            <a:r>
              <a:rPr lang="es-ES" sz="1800" b="1" dirty="0" smtClean="0">
                <a:solidFill>
                  <a:srgbClr val="FF0000"/>
                </a:solidFill>
              </a:rPr>
              <a:t>s</a:t>
            </a:r>
            <a:r>
              <a:rPr lang="es-ES" sz="1800" b="1" dirty="0" smtClean="0">
                <a:solidFill>
                  <a:srgbClr val="FF0000"/>
                </a:solidFill>
              </a:rPr>
              <a:t>, Limpia mi vida y me muestra su luz</a:t>
            </a:r>
          </a:p>
          <a:p>
            <a:pPr algn="l"/>
            <a:r>
              <a:rPr lang="es-ES" sz="1800" b="1" dirty="0" smtClean="0">
                <a:solidFill>
                  <a:srgbClr val="FF0000"/>
                </a:solidFill>
              </a:rPr>
              <a:t>Dios es amor, no hay prueba mayor</a:t>
            </a:r>
          </a:p>
          <a:p>
            <a:pPr algn="l"/>
            <a:r>
              <a:rPr lang="es-ES" sz="1800" b="1" dirty="0" smtClean="0">
                <a:solidFill>
                  <a:srgbClr val="FF0000"/>
                </a:solidFill>
              </a:rPr>
              <a:t>La sangre de Cristo </a:t>
            </a:r>
            <a:r>
              <a:rPr lang="es-ES" sz="1800" b="1" dirty="0" err="1" smtClean="0">
                <a:solidFill>
                  <a:srgbClr val="FF0000"/>
                </a:solidFill>
              </a:rPr>
              <a:t>Jes</a:t>
            </a:r>
            <a:r>
              <a:rPr lang="en-US" sz="1800" b="1" dirty="0" smtClean="0">
                <a:solidFill>
                  <a:srgbClr val="FF0000"/>
                </a:solidFill>
              </a:rPr>
              <a:t>ú</a:t>
            </a:r>
            <a:r>
              <a:rPr lang="es-ES" sz="1800" b="1" dirty="0" smtClean="0">
                <a:solidFill>
                  <a:srgbClr val="FF0000"/>
                </a:solidFill>
              </a:rPr>
              <a:t>s</a:t>
            </a:r>
            <a:endParaRPr lang="en-US" sz="1800" b="1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250</TotalTime>
  <Words>104</Words>
  <Application>Microsoft Office PowerPoint</Application>
  <PresentationFormat>On-screen Show (4:3)</PresentationFormat>
  <Paragraphs>16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Bajo la Sangre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Bajo la Sangre </dc:title>
  <dc:creator>FRONT</dc:creator>
  <cp:lastModifiedBy>FRONT</cp:lastModifiedBy>
  <cp:revision>16</cp:revision>
  <dcterms:created xsi:type="dcterms:W3CDTF">2024-02-24T17:22:10Z</dcterms:created>
  <dcterms:modified xsi:type="dcterms:W3CDTF">2024-02-27T00:15:58Z</dcterms:modified>
</cp:coreProperties>
</file>