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8771-455B-43A1-B572-BA1B8BA2581B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0FED-702D-40A0-B00E-00F0613B3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8771-455B-43A1-B572-BA1B8BA2581B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0FED-702D-40A0-B00E-00F0613B3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8771-455B-43A1-B572-BA1B8BA2581B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0FED-702D-40A0-B00E-00F0613B3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8771-455B-43A1-B572-BA1B8BA2581B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0FED-702D-40A0-B00E-00F0613B3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8771-455B-43A1-B572-BA1B8BA2581B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0FED-702D-40A0-B00E-00F0613B3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8771-455B-43A1-B572-BA1B8BA2581B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0FED-702D-40A0-B00E-00F0613B3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8771-455B-43A1-B572-BA1B8BA2581B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0FED-702D-40A0-B00E-00F0613B3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8771-455B-43A1-B572-BA1B8BA2581B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0FED-702D-40A0-B00E-00F0613B3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8771-455B-43A1-B572-BA1B8BA2581B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0FED-702D-40A0-B00E-00F0613B3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8771-455B-43A1-B572-BA1B8BA2581B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0FED-702D-40A0-B00E-00F0613B3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8771-455B-43A1-B572-BA1B8BA2581B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0FED-702D-40A0-B00E-00F0613B3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18771-455B-43A1-B572-BA1B8BA2581B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50FED-702D-40A0-B00E-00F0613B3CF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빛 되신 주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radhana Kar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1"/>
            <a:ext cx="36576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Aradhana</a:t>
            </a:r>
            <a:r>
              <a:rPr lang="en-US" b="1" dirty="0" smtClean="0"/>
              <a:t> </a:t>
            </a:r>
            <a:r>
              <a:rPr lang="en-US" b="1" dirty="0" smtClean="0"/>
              <a:t>Karun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762000"/>
            <a:ext cx="6248400" cy="5638800"/>
          </a:xfrm>
        </p:spPr>
        <p:txBody>
          <a:bodyPr numCol="2">
            <a:noAutofit/>
          </a:bodyPr>
          <a:lstStyle/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जग ज्योति तू उतरा अन्धकार में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तूने मेरी आँखें खोल दी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ख़ूबसूरती, तुझे चाहूं पुरे दिल से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आशा जीवन तेरे संग की</a:t>
            </a:r>
          </a:p>
          <a:p>
            <a:pPr algn="l"/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hi-IN" sz="1400" b="1" dirty="0" smtClean="0">
                <a:solidFill>
                  <a:srgbClr val="FF0000"/>
                </a:solidFill>
              </a:rPr>
              <a:t>आराधना करूं</a:t>
            </a:r>
          </a:p>
          <a:p>
            <a:pPr algn="l"/>
            <a:r>
              <a:rPr lang="hi-IN" sz="1400" b="1" dirty="0" smtClean="0">
                <a:solidFill>
                  <a:srgbClr val="FF0000"/>
                </a:solidFill>
              </a:rPr>
              <a:t>सर को मैं झुकाऊं</a:t>
            </a:r>
          </a:p>
          <a:p>
            <a:pPr algn="l"/>
            <a:r>
              <a:rPr lang="hi-IN" sz="1400" b="1" dirty="0" smtClean="0">
                <a:solidFill>
                  <a:srgbClr val="FF0000"/>
                </a:solidFill>
              </a:rPr>
              <a:t>येशु सिर्फ तू है मेरा खुदा</a:t>
            </a:r>
          </a:p>
          <a:p>
            <a:pPr algn="l"/>
            <a:r>
              <a:rPr lang="hi-IN" sz="1400" b="1" dirty="0" smtClean="0">
                <a:solidFill>
                  <a:srgbClr val="FF0000"/>
                </a:solidFill>
              </a:rPr>
              <a:t>तू है अति सुन्दर</a:t>
            </a:r>
          </a:p>
          <a:p>
            <a:pPr algn="l"/>
            <a:r>
              <a:rPr lang="hi-IN" sz="1400" b="1" dirty="0" smtClean="0">
                <a:solidFill>
                  <a:srgbClr val="FF0000"/>
                </a:solidFill>
              </a:rPr>
              <a:t>तू है अति योग्य</a:t>
            </a:r>
          </a:p>
          <a:p>
            <a:pPr algn="l"/>
            <a:r>
              <a:rPr lang="hi-IN" sz="1400" b="1" dirty="0" smtClean="0">
                <a:solidFill>
                  <a:srgbClr val="FF0000"/>
                </a:solidFill>
              </a:rPr>
              <a:t>तू है अति अद्बुध मुझको</a:t>
            </a:r>
          </a:p>
          <a:p>
            <a:pPr algn="l"/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राजा अनंत तू सब से है ऊँचा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महिमा में विराजमान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नम्र होकर आया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जिस संसार को बनाया उसमें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प्रेम के खातिर हुआ गरीब</a:t>
            </a:r>
          </a:p>
          <a:p>
            <a:pPr algn="l"/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मैं कभी न जानूं दाम मेरे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पाप सूली पर चढ़ाने 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के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jyoti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andhkaar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aankhein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khol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Khubsurti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tujhe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chahun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pure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Aasha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jeevan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Aradhana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karun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Sir </a:t>
            </a:r>
            <a:r>
              <a:rPr lang="en-US" sz="1400" b="1" dirty="0" err="1" smtClean="0">
                <a:solidFill>
                  <a:srgbClr val="FF0000"/>
                </a:solidFill>
              </a:rPr>
              <a:t>ko</a:t>
            </a:r>
            <a:r>
              <a:rPr lang="en-US" sz="1400" b="1" dirty="0" smtClean="0">
                <a:solidFill>
                  <a:srgbClr val="FF0000"/>
                </a:solidFill>
              </a:rPr>
              <a:t> main </a:t>
            </a:r>
            <a:r>
              <a:rPr lang="en-US" sz="1400" b="1" dirty="0" err="1" smtClean="0">
                <a:solidFill>
                  <a:srgbClr val="FF0000"/>
                </a:solidFill>
              </a:rPr>
              <a:t>jhukaun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Yeshu</a:t>
            </a:r>
            <a:r>
              <a:rPr lang="en-US" sz="1400" b="1" dirty="0" smtClean="0"/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sirf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tu</a:t>
            </a:r>
            <a:r>
              <a:rPr lang="en-US" sz="1400" b="1" dirty="0" smtClean="0">
                <a:solidFill>
                  <a:srgbClr val="FF0000"/>
                </a:solidFill>
              </a:rPr>
              <a:t> hi </a:t>
            </a:r>
            <a:r>
              <a:rPr lang="en-US" sz="1400" b="1" dirty="0" err="1" smtClean="0">
                <a:solidFill>
                  <a:srgbClr val="FF0000"/>
                </a:solidFill>
              </a:rPr>
              <a:t>hai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mera</a:t>
            </a:r>
            <a:r>
              <a:rPr lang="en-US" sz="1400" b="1" dirty="0" smtClean="0">
                <a:solidFill>
                  <a:srgbClr val="FF0000"/>
                </a:solidFill>
              </a:rPr>
              <a:t> KHUDA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Tu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hai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ati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sundar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Tu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hai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ati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yogya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Tu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hai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ati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adhbhut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mujhko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Raaja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anant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uncha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Mahima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viraajmaan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hokar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aaya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sansaar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banaya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usme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khatir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gareeb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kabhi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jaanoon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mere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Paap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sooli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par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chadhane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170</Words>
  <Application>Microsoft Office PowerPoint</Application>
  <PresentationFormat>On-screen Show (4:3)</PresentationFormat>
  <Paragraphs>46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Aradhana Karun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Aradhana Karun</dc:title>
  <dc:creator>FRONT</dc:creator>
  <cp:lastModifiedBy>FRONT</cp:lastModifiedBy>
  <cp:revision>7</cp:revision>
  <dcterms:created xsi:type="dcterms:W3CDTF">2024-02-27T19:50:27Z</dcterms:created>
  <dcterms:modified xsi:type="dcterms:W3CDTF">2024-02-29T15:50:36Z</dcterms:modified>
</cp:coreProperties>
</file>