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07877-560A-47AF-B7F0-3C89350E112A}" type="datetimeFigureOut">
              <a:rPr lang="en-US" smtClean="0"/>
              <a:pPr/>
              <a:t>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936E64-FA1E-4D4D-91EC-28D38DCF0DA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빛 되신 주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qui Estou Para Adorar-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Aqui</a:t>
            </a:r>
            <a:r>
              <a:rPr lang="en-US" b="1" dirty="0" smtClean="0"/>
              <a:t> </a:t>
            </a:r>
            <a:r>
              <a:rPr lang="en-US" b="1" dirty="0" err="1" smtClean="0"/>
              <a:t>Estou</a:t>
            </a:r>
            <a:r>
              <a:rPr lang="en-US" b="1" dirty="0" smtClean="0"/>
              <a:t> Para </a:t>
            </a:r>
            <a:r>
              <a:rPr lang="en-US" b="1" dirty="0" err="1" smtClean="0"/>
              <a:t>Adorar-te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609600"/>
            <a:ext cx="3810000" cy="4572000"/>
          </a:xfrm>
        </p:spPr>
        <p:txBody>
          <a:bodyPr>
            <a:noAutofit/>
          </a:bodyPr>
          <a:lstStyle/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 do mundo as trevas venceu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Meus olhos abriu para ver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beleza que meu coração adora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Espero viver só para Ti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Aqui estou para adorar-te 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Aqui para prostrar-me 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Aqui para dizer que Tu és meu Deus 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És Todo amoroso  </a:t>
            </a:r>
            <a:endParaRPr lang="pt-BR" sz="16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És </a:t>
            </a:r>
            <a:r>
              <a:rPr lang="pt-BR" sz="1600" b="1" dirty="0" smtClean="0">
                <a:solidFill>
                  <a:srgbClr val="FF0000"/>
                </a:solidFill>
              </a:rPr>
              <a:t>Todo digno  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És Maravilhoso para </a:t>
            </a:r>
            <a:r>
              <a:rPr lang="pt-BR" sz="1600" b="1" dirty="0" smtClean="0">
                <a:solidFill>
                  <a:srgbClr val="FF0000"/>
                </a:solidFill>
              </a:rPr>
              <a:t> </a:t>
            </a:r>
            <a:r>
              <a:rPr lang="pt-BR" sz="1600" b="1" dirty="0" smtClean="0">
                <a:solidFill>
                  <a:srgbClr val="FF0000"/>
                </a:solidFill>
              </a:rPr>
              <a:t>mim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 de todos os dias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exaltado Tu és 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Glorioso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acima nos céus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Humilhou-se e veio à terra que criou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amor pobre Ele se fez</a:t>
            </a:r>
          </a:p>
          <a:p>
            <a:pPr algn="l"/>
            <a:endParaRPr lang="pt-BR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Nunca vou  saber o quanto custou  </a:t>
            </a:r>
          </a:p>
          <a:p>
            <a:pPr algn="l"/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 ver meu pecado naquela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cruz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93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Aqui Estou Para Adorar-te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Aqui Estou Para Adorar-te Portuguse</dc:title>
  <dc:creator>FRONT</dc:creator>
  <cp:lastModifiedBy>FRONT</cp:lastModifiedBy>
  <cp:revision>8</cp:revision>
  <dcterms:created xsi:type="dcterms:W3CDTF">2024-02-27T20:06:05Z</dcterms:created>
  <dcterms:modified xsi:type="dcterms:W3CDTF">2024-02-28T14:46:17Z</dcterms:modified>
</cp:coreProperties>
</file>