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E240-27E5-4B8A-A7C2-CFA5745D29E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B3CCD-DF74-4F76-8520-E53FE09F8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E240-27E5-4B8A-A7C2-CFA5745D29E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B3CCD-DF74-4F76-8520-E53FE09F8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E240-27E5-4B8A-A7C2-CFA5745D29E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B3CCD-DF74-4F76-8520-E53FE09F8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E240-27E5-4B8A-A7C2-CFA5745D29E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B3CCD-DF74-4F76-8520-E53FE09F8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E240-27E5-4B8A-A7C2-CFA5745D29E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B3CCD-DF74-4F76-8520-E53FE09F8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E240-27E5-4B8A-A7C2-CFA5745D29E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B3CCD-DF74-4F76-8520-E53FE09F8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E240-27E5-4B8A-A7C2-CFA5745D29E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B3CCD-DF74-4F76-8520-E53FE09F8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E240-27E5-4B8A-A7C2-CFA5745D29E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B3CCD-DF74-4F76-8520-E53FE09F8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E240-27E5-4B8A-A7C2-CFA5745D29E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B3CCD-DF74-4F76-8520-E53FE09F8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E240-27E5-4B8A-A7C2-CFA5745D29E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B3CCD-DF74-4F76-8520-E53FE09F8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E240-27E5-4B8A-A7C2-CFA5745D29E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B3CCD-DF74-4F76-8520-E53FE09F8C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5E240-27E5-4B8A-A7C2-CFA5745D29E8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B3CCD-DF74-4F76-8520-E53FE09F8C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Hail The Power Of Jesus' Name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g may gahum nga si Jesus(Coronatio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0"/>
            <a:ext cx="8077200" cy="609600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Ang</a:t>
            </a:r>
            <a:r>
              <a:rPr lang="en-US" sz="3600" b="1" dirty="0" smtClean="0">
                <a:solidFill>
                  <a:schemeClr val="bg1"/>
                </a:solidFill>
              </a:rPr>
              <a:t> may </a:t>
            </a:r>
            <a:r>
              <a:rPr lang="en-US" sz="3600" b="1" dirty="0" err="1" smtClean="0">
                <a:solidFill>
                  <a:schemeClr val="bg1"/>
                </a:solidFill>
              </a:rPr>
              <a:t>gahum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nga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si</a:t>
            </a:r>
            <a:r>
              <a:rPr lang="en-US" sz="3600" b="1" dirty="0" smtClean="0">
                <a:solidFill>
                  <a:schemeClr val="bg1"/>
                </a:solidFill>
              </a:rPr>
              <a:t> Jesus(Coronation</a:t>
            </a:r>
            <a:r>
              <a:rPr lang="en-US" sz="3600" b="1" dirty="0" smtClean="0">
                <a:solidFill>
                  <a:schemeClr val="bg1"/>
                </a:solidFill>
              </a:rPr>
              <a:t>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219200"/>
            <a:ext cx="6324600" cy="41148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may </a:t>
            </a:r>
            <a:r>
              <a:rPr lang="en-US" sz="1600" b="1" dirty="0" err="1" smtClean="0">
                <a:solidFill>
                  <a:schemeClr val="bg1"/>
                </a:solidFill>
              </a:rPr>
              <a:t>gahum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jesus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Simbahon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tanan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Purong-purongan</a:t>
            </a:r>
            <a:r>
              <a:rPr lang="en-US" sz="1600" b="1" dirty="0" smtClean="0">
                <a:solidFill>
                  <a:schemeClr val="bg1"/>
                </a:solidFill>
              </a:rPr>
              <a:t> man </a:t>
            </a:r>
            <a:r>
              <a:rPr lang="en-US" sz="1600" b="1" dirty="0" err="1" smtClean="0">
                <a:solidFill>
                  <a:schemeClr val="bg1"/>
                </a:solidFill>
              </a:rPr>
              <a:t>siya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Ginoo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tanan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Purong-purongan</a:t>
            </a:r>
            <a:r>
              <a:rPr lang="en-US" sz="1600" b="1" dirty="0" smtClean="0">
                <a:solidFill>
                  <a:schemeClr val="bg1"/>
                </a:solidFill>
              </a:rPr>
              <a:t> man </a:t>
            </a:r>
            <a:r>
              <a:rPr lang="en-US" sz="1600" b="1" dirty="0" err="1" smtClean="0">
                <a:solidFill>
                  <a:schemeClr val="bg1"/>
                </a:solidFill>
              </a:rPr>
              <a:t>siya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Ginoo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tanan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 </a:t>
            </a:r>
            <a:r>
              <a:rPr lang="en-US" sz="1600" b="1" dirty="0" err="1" smtClean="0">
                <a:solidFill>
                  <a:schemeClr val="bg1"/>
                </a:solidFill>
              </a:rPr>
              <a:t>Kabitoonan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tanan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Tahuron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ninyo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s’ya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Ug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himayaon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siya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Ginoo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tanan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Purong-purongan</a:t>
            </a:r>
            <a:r>
              <a:rPr lang="en-US" sz="1600" b="1" dirty="0" smtClean="0">
                <a:solidFill>
                  <a:schemeClr val="bg1"/>
                </a:solidFill>
              </a:rPr>
              <a:t> man </a:t>
            </a:r>
            <a:r>
              <a:rPr lang="en-US" sz="1600" b="1" dirty="0" err="1" smtClean="0">
                <a:solidFill>
                  <a:schemeClr val="bg1"/>
                </a:solidFill>
              </a:rPr>
              <a:t>siya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Ginoo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tanan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3. </a:t>
            </a:r>
            <a:r>
              <a:rPr lang="en-US" sz="1600" b="1" dirty="0" err="1" smtClean="0">
                <a:solidFill>
                  <a:schemeClr val="bg1"/>
                </a:solidFill>
              </a:rPr>
              <a:t>Makasasalang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gilukat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Sa </a:t>
            </a:r>
            <a:r>
              <a:rPr lang="en-US" sz="1600" b="1" dirty="0" err="1" smtClean="0">
                <a:solidFill>
                  <a:schemeClr val="bg1"/>
                </a:solidFill>
              </a:rPr>
              <a:t>iya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dugo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atong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yukboan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Ginoo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tanan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Purong-purongan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man </a:t>
            </a:r>
            <a:r>
              <a:rPr lang="en-US" sz="1600" b="1" dirty="0" err="1" smtClean="0">
                <a:solidFill>
                  <a:schemeClr val="bg1"/>
                </a:solidFill>
              </a:rPr>
              <a:t>siya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Ginoo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tanan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4.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kaliwatan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tanan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Ning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kalibutan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Siya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halaran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dungog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Ginoo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tanan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Purong-purongan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man </a:t>
            </a:r>
            <a:r>
              <a:rPr lang="en-US" sz="1600" b="1" dirty="0" err="1" smtClean="0">
                <a:solidFill>
                  <a:schemeClr val="bg1"/>
                </a:solidFill>
              </a:rPr>
              <a:t>siya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Ginoo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tanan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118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Ang may gahum nga si Jesus(Coronation)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 may gahum nga si Jesus</dc:title>
  <dc:creator>FRONT</dc:creator>
  <cp:lastModifiedBy>FRONT</cp:lastModifiedBy>
  <cp:revision>7</cp:revision>
  <dcterms:created xsi:type="dcterms:W3CDTF">2024-02-03T19:01:24Z</dcterms:created>
  <dcterms:modified xsi:type="dcterms:W3CDTF">2024-02-05T00:39:42Z</dcterms:modified>
</cp:coreProperties>
</file>