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7F09-E8D2-4452-ABBA-D54E249AF1C4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244A-7497-4F20-9E75-B1D3BAF0B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7F09-E8D2-4452-ABBA-D54E249AF1C4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244A-7497-4F20-9E75-B1D3BAF0B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7F09-E8D2-4452-ABBA-D54E249AF1C4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244A-7497-4F20-9E75-B1D3BAF0B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7F09-E8D2-4452-ABBA-D54E249AF1C4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244A-7497-4F20-9E75-B1D3BAF0B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7F09-E8D2-4452-ABBA-D54E249AF1C4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244A-7497-4F20-9E75-B1D3BAF0B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7F09-E8D2-4452-ABBA-D54E249AF1C4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244A-7497-4F20-9E75-B1D3BAF0B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7F09-E8D2-4452-ABBA-D54E249AF1C4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244A-7497-4F20-9E75-B1D3BAF0B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7F09-E8D2-4452-ABBA-D54E249AF1C4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244A-7497-4F20-9E75-B1D3BAF0B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7F09-E8D2-4452-ABBA-D54E249AF1C4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244A-7497-4F20-9E75-B1D3BAF0B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7F09-E8D2-4452-ABBA-D54E249AF1C4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244A-7497-4F20-9E75-B1D3BAF0B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7F09-E8D2-4452-ABBA-D54E249AF1C4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244A-7497-4F20-9E75-B1D3BAF0B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67F09-E8D2-4452-ABBA-D54E249AF1C4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1244A-7497-4F20-9E75-B1D3BAF0B4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ini ut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152400"/>
            <a:ext cx="25908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Amini</a:t>
            </a:r>
            <a:r>
              <a:rPr lang="en-US" b="1" dirty="0" smtClean="0"/>
              <a:t> </a:t>
            </a:r>
            <a:r>
              <a:rPr lang="en-US" b="1" dirty="0" err="1" smtClean="0"/>
              <a:t>utii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066800"/>
            <a:ext cx="8077200" cy="4495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Namwandama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alilonena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huning’azia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Nikimridhisha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atanidumisha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Taamini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Amini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utii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njia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pweke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furaha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: </a:t>
            </a:r>
            <a:r>
              <a:rPr lang="en-US" sz="1800" b="1" dirty="0" err="1" smtClean="0">
                <a:solidFill>
                  <a:srgbClr val="FF0000"/>
                </a:solidFill>
              </a:rPr>
              <a:t>amini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ukatii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Giza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huviondoa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wasiwasi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sononeko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Huamini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Masumbuko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sikitiko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mapenzi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hunilipia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dhiki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hubariki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Taamini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sitajua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sawasawa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Napata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fadhili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radhi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Taamini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Nitamfurahisha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kumtumaini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Majumbani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njia-njia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Agizo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nikitumwa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hwenda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Huamini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119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Amini utii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Namwandama Bwana Swahili </dc:title>
  <dc:creator>FRONT</dc:creator>
  <cp:lastModifiedBy>FRONT</cp:lastModifiedBy>
  <cp:revision>6</cp:revision>
  <dcterms:created xsi:type="dcterms:W3CDTF">2024-02-12T22:14:20Z</dcterms:created>
  <dcterms:modified xsi:type="dcterms:W3CDTF">2024-02-16T15:59:41Z</dcterms:modified>
</cp:coreProperties>
</file>