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D676-9E39-4EB9-8B01-0D21301A4B9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0658-6AEB-420B-8703-1725D120F2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주를 의지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5365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나는 </a:t>
            </a:r>
            <a:r>
              <a:rPr lang="ko-KR" altLang="en-US" b="1" dirty="0"/>
              <a:t>주를 의지하리</a:t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06" y="3527612"/>
            <a:ext cx="3352800" cy="32766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주를 의지하리 오직 주님만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참된 구원 얻으려고 의지하리라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주를 의지하리 용서바라며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주의 은혜 받으려고 의지하리라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주를 의지하리 길이 되신 주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가는 발걸음을 인도하시리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나는 주를 의지하리 예수 내 구주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평생 주를 따라 길이 살리라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나는 주를 의지하리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나는 주를 의지하리 </dc:title>
  <dc:creator>FRONT</dc:creator>
  <cp:lastModifiedBy>FRONT</cp:lastModifiedBy>
  <cp:revision>5</cp:revision>
  <dcterms:created xsi:type="dcterms:W3CDTF">2024-01-26T19:45:53Z</dcterms:created>
  <dcterms:modified xsi:type="dcterms:W3CDTF">2024-01-29T16:51:50Z</dcterms:modified>
</cp:coreProperties>
</file>