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8D443-0C77-4208-9AC7-1A2D7DECBDA2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C0E2-5897-4AF1-97EA-6DD117DE5C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風は荒れ狂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304800"/>
            <a:ext cx="3124200" cy="536575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風は荒れ狂う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1295400"/>
            <a:ext cx="4343400" cy="4876800"/>
          </a:xfrm>
        </p:spPr>
        <p:txBody>
          <a:bodyPr>
            <a:noAutofit/>
          </a:bodyPr>
          <a:lstStyle/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風は荒れ狂う　悪魔のごとく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小舟は海中（わだなか）の　木の葉に似たり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今にも溺れゆく　われらが身を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知らでか熟寝（うまい）なす　師よ我が君よ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ja-JP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御声と共に海は　凪（な）ぎぬ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風に荒るる海も　苦しみもがく胸も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よろずのものを御手に　治めたもう主なれば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静め得ざることは　絶えてあらじ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ことごとく御旨に　従わん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かにせば罪に　満ちたるこの身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常世とこよの滅びより　免（まぬか）れ得うべき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主イェスよ我が内を　きよくなして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まことの平和もて　満ちさせ給え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荒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れし海原（うなばら）も　いつしか凪（な）ぎて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漣（さざなみ）すら立たず　天あまつ陽（ひ）かがよう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主イェスよ御誓いの　天あまつ岸に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行き着くその日まで　守らせ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給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風は荒れ狂う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風は荒れ狂う </dc:title>
  <dc:creator>FRONT</dc:creator>
  <cp:lastModifiedBy>FRONT</cp:lastModifiedBy>
  <cp:revision>7</cp:revision>
  <dcterms:created xsi:type="dcterms:W3CDTF">2024-01-18T17:09:11Z</dcterms:created>
  <dcterms:modified xsi:type="dcterms:W3CDTF">2024-01-20T19:19:48Z</dcterms:modified>
</cp:coreProperties>
</file>