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1EB92-A171-403F-B062-777A52B5E742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D3335-283E-40F9-924F-87564A03B7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am trusting Thee, Lord Jesus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耶穌，我欲倚靠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76200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ko-KR" altLang="en-US" b="1" dirty="0" smtClean="0"/>
              <a:t>主耶穌，我欲倚靠祢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zh-CN" altLang="en-US" b="1" dirty="0"/>
              <a:t/>
            </a:r>
            <a:br>
              <a:rPr lang="zh-CN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3124200" cy="4114800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主耶穌，我欲倚靠祢，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只有通靠祢；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懇求祢施恩救贖我到一世。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我欲倚靠祢赦免我，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跪佇祢腳前；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懇求祢施恩憐憫我到一生。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我欲倚靠祢來洗我，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洗佇祢寶血；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求祢互我會得成聖，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受恩惠。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我欲倚靠祢來助我，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引導閣指示；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懇求祢時常牽成我，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永無離。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主耶穌，我欲倚靠祢，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互我愈純全；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我欲倚靠祢一世人到永遠。 阿門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151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主耶穌，我欲倚靠祢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救主耶稣我信靠你</dc:title>
  <dc:creator>FRONT</dc:creator>
  <cp:lastModifiedBy>FRONT</cp:lastModifiedBy>
  <cp:revision>12</cp:revision>
  <dcterms:created xsi:type="dcterms:W3CDTF">2024-01-26T17:17:56Z</dcterms:created>
  <dcterms:modified xsi:type="dcterms:W3CDTF">2024-01-29T16:49:29Z</dcterms:modified>
</cp:coreProperties>
</file>