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02" d="100"/>
          <a:sy n="102" d="100"/>
        </p:scale>
        <p:origin x="-10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C035-A22D-4A9C-834C-20ED2EB99BDD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16244-731B-44BC-A0F1-0763E3D43E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れにこよといえすきみ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357166"/>
            <a:ext cx="6000792" cy="553985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われにこよといえすきみは</a:t>
            </a:r>
            <a:br>
              <a:rPr lang="ja-JP" altLang="en-US" b="1" smtClean="0"/>
            </a:br>
            <a:r>
              <a:rPr lang="ja-JP" altLang="en-US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7158" y="2357430"/>
            <a:ext cx="54292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1. </a:t>
            </a:r>
            <a:r>
              <a:rPr lang="ja-JP" altLang="en-US" b="1" smtClean="0"/>
              <a:t>われに来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こ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よとイエス君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きみ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は　優しき声を</a:t>
            </a:r>
          </a:p>
          <a:p>
            <a:r>
              <a:rPr lang="ja-JP" altLang="en-US" b="1" smtClean="0"/>
              <a:t>汝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なれ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にかけて今もなお　待ちわび給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たも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う</a:t>
            </a:r>
          </a:p>
          <a:p>
            <a:endParaRPr lang="ja-JP" altLang="en-US" b="1" smtClean="0"/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来よ　来よ　疲れたる者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イエスは愛の手をば伸</a:t>
            </a:r>
            <a:r>
              <a:rPr lang="en-US" altLang="ja-JP" b="1" dirty="0" smtClean="0">
                <a:solidFill>
                  <a:srgbClr val="FF0000"/>
                </a:solidFill>
              </a:rPr>
              <a:t>(</a:t>
            </a:r>
            <a:r>
              <a:rPr lang="ja-JP" altLang="en-US" b="1" smtClean="0">
                <a:solidFill>
                  <a:srgbClr val="FF0000"/>
                </a:solidFill>
              </a:rPr>
              <a:t>の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r>
              <a:rPr lang="ja-JP" altLang="en-US" b="1" smtClean="0">
                <a:solidFill>
                  <a:srgbClr val="FF0000"/>
                </a:solidFill>
              </a:rPr>
              <a:t>ぶ　</a:t>
            </a:r>
          </a:p>
          <a:p>
            <a:r>
              <a:rPr lang="ja-JP" altLang="en-US" b="1" smtClean="0">
                <a:solidFill>
                  <a:srgbClr val="FF0000"/>
                </a:solidFill>
              </a:rPr>
              <a:t>疾</a:t>
            </a:r>
            <a:r>
              <a:rPr lang="en-US" altLang="ja-JP" b="1" dirty="0" smtClean="0">
                <a:solidFill>
                  <a:srgbClr val="FF0000"/>
                </a:solidFill>
              </a:rPr>
              <a:t>(</a:t>
            </a:r>
            <a:r>
              <a:rPr lang="ja-JP" altLang="en-US" b="1" smtClean="0">
                <a:solidFill>
                  <a:srgbClr val="FF0000"/>
                </a:solidFill>
              </a:rPr>
              <a:t>と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r>
              <a:rPr lang="ja-JP" altLang="en-US" b="1" smtClean="0">
                <a:solidFill>
                  <a:srgbClr val="FF0000"/>
                </a:solidFill>
              </a:rPr>
              <a:t>くイエスに来よ</a:t>
            </a:r>
          </a:p>
          <a:p>
            <a:endParaRPr lang="ja-JP" altLang="en-US" b="1" smtClean="0"/>
          </a:p>
          <a:p>
            <a:r>
              <a:rPr lang="en-US" altLang="ja-JP" b="1" dirty="0" smtClean="0"/>
              <a:t>2. </a:t>
            </a:r>
            <a:r>
              <a:rPr lang="ja-JP" altLang="en-US" b="1" smtClean="0"/>
              <a:t>イエスは汝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なれ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を待つになお　疑い持つや</a:t>
            </a:r>
          </a:p>
          <a:p>
            <a:r>
              <a:rPr lang="ja-JP" altLang="en-US" b="1" smtClean="0"/>
              <a:t>イエスの愛は汝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な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がものぞ　ためろうなかれ</a:t>
            </a:r>
          </a:p>
          <a:p>
            <a:endParaRPr lang="ja-JP" altLang="en-US" b="1" smtClean="0"/>
          </a:p>
          <a:p>
            <a:r>
              <a:rPr lang="en-US" altLang="ja-JP" b="1" dirty="0" smtClean="0"/>
              <a:t>3. </a:t>
            </a:r>
            <a:r>
              <a:rPr lang="ja-JP" altLang="en-US" b="1" smtClean="0"/>
              <a:t>イエスの愛は海のごと　如何なる罪も</a:t>
            </a:r>
          </a:p>
          <a:p>
            <a:r>
              <a:rPr lang="ja-JP" altLang="en-US" b="1" smtClean="0"/>
              <a:t>飲みて汝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なれ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をきよく成し　受け入れ給</a:t>
            </a:r>
            <a:r>
              <a:rPr lang="en-US" altLang="ja-JP" b="1" dirty="0" smtClean="0"/>
              <a:t>(</a:t>
            </a:r>
            <a:r>
              <a:rPr lang="ja-JP" altLang="en-US" b="1" smtClean="0"/>
              <a:t>たも</a:t>
            </a:r>
            <a:r>
              <a:rPr lang="en-US" altLang="ja-JP" b="1" dirty="0" smtClean="0"/>
              <a:t>)</a:t>
            </a:r>
            <a:r>
              <a:rPr lang="ja-JP" altLang="en-US" b="1" smtClean="0"/>
              <a:t>う</a:t>
            </a:r>
            <a:endParaRPr lang="ja-JP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20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われにこよといえすきみは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イエスは今日も招きたもう </dc:title>
  <dc:creator>mary</dc:creator>
  <cp:lastModifiedBy>FRONT</cp:lastModifiedBy>
  <cp:revision>16</cp:revision>
  <dcterms:created xsi:type="dcterms:W3CDTF">2019-11-26T18:07:10Z</dcterms:created>
  <dcterms:modified xsi:type="dcterms:W3CDTF">2024-01-24T16:35:04Z</dcterms:modified>
</cp:coreProperties>
</file>