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09EC5-AA3F-4FED-81C4-2CE0373C1DDA}" type="datetimeFigureOut">
              <a:rPr lang="en-US" smtClean="0"/>
              <a:pPr/>
              <a:t>1/29/2024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82FFC-4EB7-4BFA-8E69-E89CFCD82D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09EC5-AA3F-4FED-81C4-2CE0373C1DDA}" type="datetimeFigureOut">
              <a:rPr lang="en-US" smtClean="0"/>
              <a:pPr/>
              <a:t>1/29/2024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82FFC-4EB7-4BFA-8E69-E89CFCD82D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09EC5-AA3F-4FED-81C4-2CE0373C1DDA}" type="datetimeFigureOut">
              <a:rPr lang="en-US" smtClean="0"/>
              <a:pPr/>
              <a:t>1/29/2024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82FFC-4EB7-4BFA-8E69-E89CFCD82D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09EC5-AA3F-4FED-81C4-2CE0373C1DDA}" type="datetimeFigureOut">
              <a:rPr lang="en-US" smtClean="0"/>
              <a:pPr/>
              <a:t>1/29/2024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82FFC-4EB7-4BFA-8E69-E89CFCD82D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09EC5-AA3F-4FED-81C4-2CE0373C1DDA}" type="datetimeFigureOut">
              <a:rPr lang="en-US" smtClean="0"/>
              <a:pPr/>
              <a:t>1/29/2024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82FFC-4EB7-4BFA-8E69-E89CFCD82D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09EC5-AA3F-4FED-81C4-2CE0373C1DDA}" type="datetimeFigureOut">
              <a:rPr lang="en-US" smtClean="0"/>
              <a:pPr/>
              <a:t>1/29/2024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82FFC-4EB7-4BFA-8E69-E89CFCD82D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09EC5-AA3F-4FED-81C4-2CE0373C1DDA}" type="datetimeFigureOut">
              <a:rPr lang="en-US" smtClean="0"/>
              <a:pPr/>
              <a:t>1/29/2024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82FFC-4EB7-4BFA-8E69-E89CFCD82D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09EC5-AA3F-4FED-81C4-2CE0373C1DDA}" type="datetimeFigureOut">
              <a:rPr lang="en-US" smtClean="0"/>
              <a:pPr/>
              <a:t>1/29/2024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82FFC-4EB7-4BFA-8E69-E89CFCD82D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09EC5-AA3F-4FED-81C4-2CE0373C1DDA}" type="datetimeFigureOut">
              <a:rPr lang="en-US" smtClean="0"/>
              <a:pPr/>
              <a:t>1/29/2024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82FFC-4EB7-4BFA-8E69-E89CFCD82D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09EC5-AA3F-4FED-81C4-2CE0373C1DDA}" type="datetimeFigureOut">
              <a:rPr lang="en-US" smtClean="0"/>
              <a:pPr/>
              <a:t>1/29/2024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82FFC-4EB7-4BFA-8E69-E89CFCD82D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09EC5-AA3F-4FED-81C4-2CE0373C1DDA}" type="datetimeFigureOut">
              <a:rPr lang="en-US" smtClean="0"/>
              <a:pPr/>
              <a:t>1/29/2024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82FFC-4EB7-4BFA-8E69-E89CFCD82D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09EC5-AA3F-4FED-81C4-2CE0373C1DDA}" type="datetimeFigureOut">
              <a:rPr lang="en-US" smtClean="0"/>
              <a:pPr/>
              <a:t>1/29/2024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E82FFC-4EB7-4BFA-8E69-E89CFCD82D7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I am trusting Thee, Lord Jesus.jpg"/>
          <p:cNvPicPr>
            <a:picLocks noChangeAspect="1"/>
          </p:cNvPicPr>
          <p:nvPr userDrawn="1"/>
        </p:nvPicPr>
        <p:blipFill>
          <a:blip r:embed="rId14">
            <a:lum bright="1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ข้าจะวางใจองค์พระเยซู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2600" y="152400"/>
            <a:ext cx="5638800" cy="384175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th-TH" b="1" dirty="0" smtClean="0"/>
              <a:t>ข้า</a:t>
            </a:r>
            <a:r>
              <a:rPr lang="th-TH" b="1" dirty="0"/>
              <a:t>จะวางใจองค์พระเยซู</a:t>
            </a:r>
            <a:br>
              <a:rPr lang="th-TH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838200"/>
            <a:ext cx="4495800" cy="4267200"/>
          </a:xfrm>
        </p:spPr>
        <p:txBody>
          <a:bodyPr>
            <a:noAutofit/>
          </a:bodyPr>
          <a:lstStyle/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1.ข้าจะวางใจองค์พระเยซู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ผู้ประทานความรอด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ข้าวางใจพระเยซูผู้รักข้าตลอด</a:t>
            </a:r>
          </a:p>
          <a:p>
            <a:pPr algn="l"/>
            <a:endParaRPr lang="th-TH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2.ข้าจะวางใจองค์พระเยซู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ผู้อภัยบาปข้า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ข้ารอดโดยพระคุณและความรักความเมตตา</a:t>
            </a:r>
          </a:p>
          <a:p>
            <a:pPr algn="l"/>
            <a:endParaRPr lang="th-TH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3.ข้าจะวางใจองค์พระเยซู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ให้เป็นผู้นำทาง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เพราะพระองค์ไม่เคยทอดทิ้ง แต่เดินเคียงข้าง</a:t>
            </a:r>
          </a:p>
          <a:p>
            <a:pPr algn="l"/>
            <a:endParaRPr lang="th-TH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4.ข้าจะวางใจองค์พระเยซู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ผู้ทรงฤทธิ์อำนาจ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เพราะพระดำรัสสั่งไม่เปลี่ยนแปลง แต่เด็ดขาด</a:t>
            </a:r>
          </a:p>
          <a:p>
            <a:pPr algn="l"/>
            <a:endParaRPr lang="th-TH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5.ข้าจะวางใจองค์พระเยซู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ผู้คุ้มอันตราย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ทรงอยู่ด้วยแม้ว่าโลกนี้จะสูญสลาย...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</TotalTime>
  <Words>98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ข้าจะวางใจองค์พระเยซู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ข้าจะวางใจองค์พระเยซู </dc:title>
  <dc:creator>FRONT</dc:creator>
  <cp:lastModifiedBy>FRONT</cp:lastModifiedBy>
  <cp:revision>9</cp:revision>
  <dcterms:created xsi:type="dcterms:W3CDTF">2024-01-26T17:34:29Z</dcterms:created>
  <dcterms:modified xsi:type="dcterms:W3CDTF">2024-01-29T16:51:55Z</dcterms:modified>
</cp:coreProperties>
</file>