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6FB6-869D-4A56-BEE4-555879FFB097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F5B-0404-4BA5-BDFE-507EFF4A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6FB6-869D-4A56-BEE4-555879FFB097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F5B-0404-4BA5-BDFE-507EFF4A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6FB6-869D-4A56-BEE4-555879FFB097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F5B-0404-4BA5-BDFE-507EFF4A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6FB6-869D-4A56-BEE4-555879FFB097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F5B-0404-4BA5-BDFE-507EFF4A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6FB6-869D-4A56-BEE4-555879FFB097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F5B-0404-4BA5-BDFE-507EFF4A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6FB6-869D-4A56-BEE4-555879FFB097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F5B-0404-4BA5-BDFE-507EFF4A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6FB6-869D-4A56-BEE4-555879FFB097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F5B-0404-4BA5-BDFE-507EFF4A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6FB6-869D-4A56-BEE4-555879FFB097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F5B-0404-4BA5-BDFE-507EFF4A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6FB6-869D-4A56-BEE4-555879FFB097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F5B-0404-4BA5-BDFE-507EFF4A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6FB6-869D-4A56-BEE4-555879FFB097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F5B-0404-4BA5-BDFE-507EFF4A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6FB6-869D-4A56-BEE4-555879FFB097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83F5B-0404-4BA5-BDFE-507EFF4A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A6FB6-869D-4A56-BEE4-555879FFB097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83F5B-0404-4BA5-BDFE-507EFF4A3C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യേശു വീട്ടി എന്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7356" y="357166"/>
            <a:ext cx="5429288" cy="500066"/>
          </a:xfrm>
        </p:spPr>
        <p:txBody>
          <a:bodyPr>
            <a:normAutofit fontScale="90000"/>
          </a:bodyPr>
          <a:lstStyle/>
          <a:p>
            <a:r>
              <a:rPr lang="ml-IN" b="1" dirty="0" smtClean="0"/>
              <a:t>യേശു വീട്ടി എന്‍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1643050"/>
            <a:ext cx="8072494" cy="4567254"/>
          </a:xfrm>
        </p:spPr>
        <p:txBody>
          <a:bodyPr numCol="2"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നാഥന്‍ അരുളി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ഞാനശക്ത്നാണെന്ന്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ഉണര്ന്നു  പ്രാര്ത്ഥിക്കുകില്‍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തന്‍ ബലം നാം പ്രാപിക്കു൦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യേശു വീട്ടി എന്‍ 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പാപ കടങ്ങള്‍ 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പാപ കറ കഴുകി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വെണ്മയാ൦ ഹിമം പോല്‍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രക്ഷക നിന്‍ ശക്തി എന്‍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ബലം ആയി തീര്ന്നതാല്‍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കഴുകി പാപക്കറ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പുതുക്കി എന്‍ ഹൃദയം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ന്യായ വിധി ദിനത്തില്‍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നില്ക്കും  ഞാന്‍ സമ്പൂര്ണ്ണനായി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രക്ഷകന്റെ  യാഗത്താല്‍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പ്രാപിച്ചു ആത്മ രക്ഷ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naadhan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aruli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ashaktan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Unarnu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prarthikugil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prabikum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Yesu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veeti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enn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Paapa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kadangal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Paapa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kara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kazhugi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Venmeyam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himam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pol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shakti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aayi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teernadal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Kazhuki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Kara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Puthuki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hridayam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veedhi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dinathil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Nilkum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sampoornanai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Rekshgande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yaagathal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Prapichu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reksha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97</Words>
  <Application>Microsoft Office PowerPoint</Application>
  <PresentationFormat>On-screen Show (4:3)</PresentationFormat>
  <Paragraphs>42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യേശു വീട്ടി എന്‍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യേശു എല്ലാം കൊടുത്തു</dc:title>
  <dc:creator>mary</dc:creator>
  <cp:lastModifiedBy>FRONT</cp:lastModifiedBy>
  <cp:revision>5</cp:revision>
  <dcterms:created xsi:type="dcterms:W3CDTF">2022-06-14T19:04:00Z</dcterms:created>
  <dcterms:modified xsi:type="dcterms:W3CDTF">2024-01-05T15:04:55Z</dcterms:modified>
</cp:coreProperties>
</file>