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259A5-DFF4-4E01-92BB-5C5974583AB6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17E9-3132-4322-8B6C-B07D1266BE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ftly and Tenderly Jesus is Call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33399"/>
          </a:xfrm>
        </p:spPr>
        <p:txBody>
          <a:bodyPr>
            <a:noAutofit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sz="3200" b="1" cap="small" dirty="0" smtClean="0"/>
              <a:t>மென்மையாய் </a:t>
            </a:r>
            <a:r>
              <a:rPr lang="ta-IN" sz="3200" b="1" cap="small" dirty="0"/>
              <a:t>இயேசு </a:t>
            </a:r>
            <a:r>
              <a:rPr lang="ta-IN" sz="3200" b="1" cap="small" dirty="0" smtClean="0"/>
              <a:t>அழைக்கிறாரே</a:t>
            </a:r>
            <a:r>
              <a:rPr lang="en-US" sz="3200" b="1" cap="small" dirty="0" smtClean="0"/>
              <a:t> </a:t>
            </a:r>
            <a:r>
              <a:rPr lang="ta-IN" b="1" cap="small" dirty="0"/>
              <a:t/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5181600" cy="4114800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மென்மையாய் இயேசு அழைக்கிறாரே,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உன்னையும் என்னையுமே,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பார் அங்கே வாசலில் காத்துநின்றே,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நமக்காய் காத்துநின்றே,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பல்லவி: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சோர்ந்து அயர்ந்து நொந்த நீ வந்திடு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பாவி நீ அழைக்கிறாரே, அன்போடு பாவி நீ வா.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தாமதமேனவர் அழைக்கயிலே,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நமக்காய் வேண்டி நின்றே,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ஏன் இன்னும் அவர் சத்தம் கேளாமலே,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நமக்காய் ஆசீர் தந்தே, நீ வா உன் வீடிதே, 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காலமும் கடந்தே நேரம் சென்றோட,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காலம் உன் காலமே,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சூழ்ந்திடும் இருண்ட நிழல்களே,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நமக்காய் வந்திடுதே, 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விந்தையாம் அன்பிது நமக்காயன்றோ?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தம் வாக்கிதுவே,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பாவிகளாயினும் தயை மன்னிப்பும்,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நமக்காய் தந்திட்டாரே,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மென்மையாய் இயேசு அழைக்கிறாரே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மென்மையாய் இயேசு அழைக்கிறாரே </dc:title>
  <dc:creator>FRONT</dc:creator>
  <cp:lastModifiedBy>FRONT</cp:lastModifiedBy>
  <cp:revision>5</cp:revision>
  <dcterms:created xsi:type="dcterms:W3CDTF">2024-01-22T15:01:20Z</dcterms:created>
  <dcterms:modified xsi:type="dcterms:W3CDTF">2024-01-23T15:56:51Z</dcterms:modified>
</cp:coreProperties>
</file>