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67EF-D7E4-49D1-BD8D-C756ABC244F2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20D6-11ED-4397-AA2F-E676A0CA0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67EF-D7E4-49D1-BD8D-C756ABC244F2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20D6-11ED-4397-AA2F-E676A0CA0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67EF-D7E4-49D1-BD8D-C756ABC244F2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20D6-11ED-4397-AA2F-E676A0CA0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67EF-D7E4-49D1-BD8D-C756ABC244F2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20D6-11ED-4397-AA2F-E676A0CA0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67EF-D7E4-49D1-BD8D-C756ABC244F2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20D6-11ED-4397-AA2F-E676A0CA0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67EF-D7E4-49D1-BD8D-C756ABC244F2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20D6-11ED-4397-AA2F-E676A0CA0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67EF-D7E4-49D1-BD8D-C756ABC244F2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20D6-11ED-4397-AA2F-E676A0CA0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67EF-D7E4-49D1-BD8D-C756ABC244F2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20D6-11ED-4397-AA2F-E676A0CA0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67EF-D7E4-49D1-BD8D-C756ABC244F2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20D6-11ED-4397-AA2F-E676A0CA0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67EF-D7E4-49D1-BD8D-C756ABC244F2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20D6-11ED-4397-AA2F-E676A0CA0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67EF-D7E4-49D1-BD8D-C756ABC244F2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20D6-11ED-4397-AA2F-E676A0CA0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E67EF-D7E4-49D1-BD8D-C756ABC244F2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B20D6-11ED-4397-AA2F-E676A0CA0E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म तपाईको हु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52400"/>
            <a:ext cx="3200400" cy="609600"/>
          </a:xfrm>
        </p:spPr>
        <p:txBody>
          <a:bodyPr>
            <a:normAutofit fontScale="90000"/>
          </a:bodyPr>
          <a:lstStyle/>
          <a:p>
            <a:r>
              <a:rPr lang="hi-IN" b="1" dirty="0"/>
              <a:t>म तपाईको </a:t>
            </a:r>
            <a:r>
              <a:rPr lang="hi-IN" b="1" dirty="0" smtClean="0"/>
              <a:t>हुँ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143000"/>
            <a:ext cx="5334000" cy="4572000"/>
          </a:xfrm>
        </p:spPr>
        <p:txBody>
          <a:bodyPr>
            <a:normAutofit/>
          </a:bodyPr>
          <a:lstStyle/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१.  म तपाईंको हुँ, कति प्यार मलाई प्रभु ख्रीष्ट दर्शाउनुभो’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तर विश्वासद्वारा तपाईंको छेऊ आउने तृष्णा गर्दछु 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को. 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मलाई नजीक, नजीक हे प्रभु ल्याउनोस्‌ आफ्नो क्रूसको छेऊ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मलाई (नजीक) (३) हे प्रभु आफ्नो घायल शरीरको छेऊ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२.  ईश्वरको अनुग्रहको शक्तिले म प्रभुको काम गरुँ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इच्छा मेरो तपाईंकोमा मिलाई ईश्वरमा आशा राखूँ 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३.  जब प्रार्थनामा मित्रसँग झैँ तपाईंसँग बोल्छु म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तब आउँदा तपाईंको सन्मुखमा मलाई कति आनन्द छ 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४.  म नमरुञ्जेल प्रेमको अनुभव गर्न सक्तिनँ पूरा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 नबसुञ्जेल ख्रीष्टको सङ्गतमा मेरो मेट्दैन तृष्णा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97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म तपाईको हुँ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म तपाईको हुँ nepalui</dc:title>
  <dc:creator>FRONT</dc:creator>
  <cp:lastModifiedBy>FRONT</cp:lastModifiedBy>
  <cp:revision>6</cp:revision>
  <dcterms:created xsi:type="dcterms:W3CDTF">2024-01-25T20:34:08Z</dcterms:created>
  <dcterms:modified xsi:type="dcterms:W3CDTF">2024-01-26T15:28:50Z</dcterms:modified>
</cp:coreProperties>
</file>