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E917-7E56-476A-8FDD-40DE6010408A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E7C-E462-4BC6-8AEB-7CA3D5D16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E917-7E56-476A-8FDD-40DE6010408A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E7C-E462-4BC6-8AEB-7CA3D5D16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E917-7E56-476A-8FDD-40DE6010408A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E7C-E462-4BC6-8AEB-7CA3D5D16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E917-7E56-476A-8FDD-40DE6010408A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E7C-E462-4BC6-8AEB-7CA3D5D16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E917-7E56-476A-8FDD-40DE6010408A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E7C-E462-4BC6-8AEB-7CA3D5D16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E917-7E56-476A-8FDD-40DE6010408A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E7C-E462-4BC6-8AEB-7CA3D5D16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E917-7E56-476A-8FDD-40DE6010408A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E7C-E462-4BC6-8AEB-7CA3D5D16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E917-7E56-476A-8FDD-40DE6010408A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E7C-E462-4BC6-8AEB-7CA3D5D16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E917-7E56-476A-8FDD-40DE6010408A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E7C-E462-4BC6-8AEB-7CA3D5D16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E917-7E56-476A-8FDD-40DE6010408A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E7C-E462-4BC6-8AEB-7CA3D5D16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E917-7E56-476A-8FDD-40DE6010408A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E7C-E462-4BC6-8AEB-7CA3D5D166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0E917-7E56-476A-8FDD-40DE6010408A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8EE7C-E462-4BC6-8AEB-7CA3D5D166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가시관 쓰신 예수님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يا منبع الحب اجعل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0"/>
            <a:ext cx="3505200" cy="3841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ar-AE" b="1" dirty="0" smtClean="0"/>
              <a:t>يا </a:t>
            </a:r>
            <a:r>
              <a:rPr lang="ar-AE" b="1" dirty="0"/>
              <a:t>منبع الحب </a:t>
            </a:r>
            <a:r>
              <a:rPr lang="ar-AE" b="1" dirty="0" smtClean="0"/>
              <a:t>اجعلن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/>
              <a:t/>
            </a:r>
            <a:br>
              <a:rPr lang="ar-A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8604" y="448733"/>
            <a:ext cx="2209800" cy="4648200"/>
          </a:xfrm>
        </p:spPr>
        <p:txBody>
          <a:bodyPr>
            <a:noAutofit/>
          </a:bodyPr>
          <a:lstStyle/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1 - يا منبعَ الحبِّ اجعَلَنْ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عرشَك في القلبِ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آلامَك كي أذكُرَنْ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سِرْ بي الى الصَّلبِ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حتى لا أنسى جُرحَكَ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عني ولا جِهادَكَ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حتى لا أنسى جُرحَكَ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سِرْ بي الى الصلبِ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قُدني الى القبرِ المنيرْ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سيدي الجريحْ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حيث ملائكُ القديرْ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هناك أستريحْ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3 - فأُحضِرَ معي الأطيابْ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لجِسمكَ الطهورْ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كالمريماتِ والصِّحابْ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ربِّيَ الغفورْ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4 - وأَحمِلُ صليبَ العارْ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 أجلِ فاديَّ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وسْطَ البراري والقِفارْ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ربِّي وراعيَّ</a:t>
            </a:r>
          </a:p>
          <a:p>
            <a:pPr algn="r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71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يا منبع الحب اجعلن 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يا منبع الحب اجعلن   </dc:title>
  <dc:creator>FRONT</dc:creator>
  <cp:lastModifiedBy>FRONT</cp:lastModifiedBy>
  <cp:revision>6</cp:revision>
  <dcterms:created xsi:type="dcterms:W3CDTF">2024-01-13T16:48:13Z</dcterms:created>
  <dcterms:modified xsi:type="dcterms:W3CDTF">2024-01-16T16:09:05Z</dcterms:modified>
</cp:coreProperties>
</file>