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2FB7-90D2-40C7-9D4C-59590BC7E0C8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D407-ECCF-4BC0-84F6-CB76A0BBB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2FB7-90D2-40C7-9D4C-59590BC7E0C8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D407-ECCF-4BC0-84F6-CB76A0BBB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2FB7-90D2-40C7-9D4C-59590BC7E0C8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D407-ECCF-4BC0-84F6-CB76A0BBB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2FB7-90D2-40C7-9D4C-59590BC7E0C8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D407-ECCF-4BC0-84F6-CB76A0BBB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2FB7-90D2-40C7-9D4C-59590BC7E0C8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D407-ECCF-4BC0-84F6-CB76A0BBB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2FB7-90D2-40C7-9D4C-59590BC7E0C8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D407-ECCF-4BC0-84F6-CB76A0BBB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2FB7-90D2-40C7-9D4C-59590BC7E0C8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D407-ECCF-4BC0-84F6-CB76A0BBB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2FB7-90D2-40C7-9D4C-59590BC7E0C8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D407-ECCF-4BC0-84F6-CB76A0BBB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2FB7-90D2-40C7-9D4C-59590BC7E0C8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D407-ECCF-4BC0-84F6-CB76A0BBB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2FB7-90D2-40C7-9D4C-59590BC7E0C8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D407-ECCF-4BC0-84F6-CB76A0BBB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2FB7-90D2-40C7-9D4C-59590BC7E0C8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D407-ECCF-4BC0-84F6-CB76A0BBB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2FB7-90D2-40C7-9D4C-59590BC7E0C8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1D407-ECCF-4BC0-84F6-CB76A0BBB7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ster The Tempest Is Raging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1"/>
            <a:ext cx="4000528" cy="428604"/>
          </a:xfrm>
        </p:spPr>
        <p:txBody>
          <a:bodyPr>
            <a:normAutofit fontScale="90000"/>
          </a:bodyPr>
          <a:lstStyle/>
          <a:p>
            <a:r>
              <a:rPr lang="ar-AE" dirty="0"/>
              <a:t>عصفت في البحر ريح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43702" y="0"/>
            <a:ext cx="1757330" cy="4946104"/>
          </a:xfrm>
        </p:spPr>
        <p:txBody>
          <a:bodyPr>
            <a:noAutofit/>
          </a:bodyPr>
          <a:lstStyle/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عصفتْ في البحرِ ريحٌ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وغَدونا في خطرْ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وظلامُ الليلِ يغشانا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فأَزِلْ عنا الضَّررْ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ربِّ ندعـوكَ أجبنا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تَتوالى الكُروبْ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وأغثنا يا ملاذاً يُرْجى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البلايا والخطوبْ</a:t>
            </a:r>
          </a:p>
          <a:p>
            <a:pPr algn="r"/>
            <a:endParaRPr lang="ar-AE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0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000" b="1" dirty="0" smtClean="0">
                <a:solidFill>
                  <a:srgbClr val="FF0000"/>
                </a:solidFill>
              </a:rPr>
              <a:t>مُـرِ الريحَ والبحرَ يسكنانْ</a:t>
            </a:r>
          </a:p>
          <a:p>
            <a:pPr algn="r"/>
            <a:r>
              <a:rPr lang="ar-AE" sz="1000" b="1" dirty="0" smtClean="0">
                <a:solidFill>
                  <a:srgbClr val="FF0000"/>
                </a:solidFill>
              </a:rPr>
              <a:t>يسكُنانْ</a:t>
            </a:r>
          </a:p>
          <a:p>
            <a:pPr algn="r"/>
            <a:r>
              <a:rPr lang="ar-AE" sz="1000" b="1" dirty="0" smtClean="0">
                <a:solidFill>
                  <a:srgbClr val="FF0000"/>
                </a:solidFill>
              </a:rPr>
              <a:t>على الشط نرسو آمنينْ</a:t>
            </a:r>
          </a:p>
          <a:p>
            <a:pPr algn="r"/>
            <a:r>
              <a:rPr lang="ar-AE" sz="1000" b="1" dirty="0" smtClean="0">
                <a:solidFill>
                  <a:srgbClr val="FF0000"/>
                </a:solidFill>
              </a:rPr>
              <a:t>لا نغرقُ والربُّ في السَّفينْ</a:t>
            </a:r>
          </a:p>
          <a:p>
            <a:pPr algn="r"/>
            <a:r>
              <a:rPr lang="ar-AE" sz="1000" b="1" dirty="0" smtClean="0">
                <a:solidFill>
                  <a:srgbClr val="FF0000"/>
                </a:solidFill>
              </a:rPr>
              <a:t>بأمرهِ ولىّ جندُ الحِمامْ</a:t>
            </a:r>
          </a:p>
          <a:p>
            <a:pPr algn="r"/>
            <a:r>
              <a:rPr lang="ar-AE" sz="1000" b="1" dirty="0" smtClean="0">
                <a:solidFill>
                  <a:srgbClr val="FF0000"/>
                </a:solidFill>
              </a:rPr>
              <a:t>وزالَ العنا وانتفَى الظلامْ</a:t>
            </a:r>
          </a:p>
          <a:p>
            <a:pPr algn="r"/>
            <a:r>
              <a:rPr lang="ar-AE" sz="1000" b="1" dirty="0" smtClean="0">
                <a:solidFill>
                  <a:srgbClr val="FF0000"/>
                </a:solidFill>
              </a:rPr>
              <a:t>طوعاً لأمرهِ فالبحارْ</a:t>
            </a:r>
          </a:p>
          <a:p>
            <a:pPr algn="r"/>
            <a:r>
              <a:rPr lang="ar-AE" sz="1000" b="1" dirty="0" smtClean="0">
                <a:solidFill>
                  <a:srgbClr val="FF0000"/>
                </a:solidFill>
              </a:rPr>
              <a:t>ساكتهْ - هادئهْ</a:t>
            </a:r>
          </a:p>
          <a:p>
            <a:pPr algn="r"/>
            <a:r>
              <a:rPr lang="ar-AE" sz="1000" b="1" dirty="0" smtClean="0">
                <a:solidFill>
                  <a:srgbClr val="FF0000"/>
                </a:solidFill>
              </a:rPr>
              <a:t>فمعكَ نبلغُ يا يسوعْ</a:t>
            </a:r>
          </a:p>
          <a:p>
            <a:pPr algn="r"/>
            <a:r>
              <a:rPr lang="ar-AE" sz="1000" b="1" dirty="0" smtClean="0">
                <a:solidFill>
                  <a:srgbClr val="FF0000"/>
                </a:solidFill>
              </a:rPr>
              <a:t>أسنى الربوعْ</a:t>
            </a:r>
          </a:p>
          <a:p>
            <a:pPr algn="r"/>
            <a:endParaRPr lang="ar-AE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فانتَشِلْنا يا منجي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نحنُ بالخوفِ نَنُوءْ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ها نفوسٌ في البلى غرقَى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نَجِّها من كلِّ سوءْ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إننا يا ربُّ نهلكْ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فافدِنا يا مُعينْ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وانتهرِ نَوْءَ البُحورِ حالاً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رَحْمةً بالمؤمنينْ</a:t>
            </a:r>
          </a:p>
          <a:p>
            <a:pPr algn="r"/>
            <a:endParaRPr lang="ar-AE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أنتَ بددتَ المخاوفْ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فانجَلى الوجهُ العبوسْ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شَعَّتِ الأنوارُ في الكونِ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منك يا شمسَ الشموسْ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وَفِّقِ السَّفْرَ وقُدنا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ربَّنا الرَّحيمْ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وأجِزْنا سالمينَ حتى</a:t>
            </a:r>
          </a:p>
          <a:p>
            <a:pPr algn="r"/>
            <a:r>
              <a:rPr lang="ar-AE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نلتقي ضِمنَ النعيمْ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124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عصفت في البحر ريح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عصفت في البحر ريح</dc:title>
  <dc:creator>mary</dc:creator>
  <cp:lastModifiedBy>FRONT</cp:lastModifiedBy>
  <cp:revision>5</cp:revision>
  <dcterms:created xsi:type="dcterms:W3CDTF">2022-06-19T21:27:51Z</dcterms:created>
  <dcterms:modified xsi:type="dcterms:W3CDTF">2024-01-23T16:32:29Z</dcterms:modified>
</cp:coreProperties>
</file>