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2007-0A26-4CE7-B770-4FE46661AACD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2396-DC3F-45CB-8AEA-CF4C5C03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2007-0A26-4CE7-B770-4FE46661AACD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2396-DC3F-45CB-8AEA-CF4C5C03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2007-0A26-4CE7-B770-4FE46661AACD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2396-DC3F-45CB-8AEA-CF4C5C03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2007-0A26-4CE7-B770-4FE46661AACD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2396-DC3F-45CB-8AEA-CF4C5C03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2007-0A26-4CE7-B770-4FE46661AACD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2396-DC3F-45CB-8AEA-CF4C5C03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2007-0A26-4CE7-B770-4FE46661AACD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2396-DC3F-45CB-8AEA-CF4C5C03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2007-0A26-4CE7-B770-4FE46661AACD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2396-DC3F-45CB-8AEA-CF4C5C03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2007-0A26-4CE7-B770-4FE46661AACD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2396-DC3F-45CB-8AEA-CF4C5C03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2007-0A26-4CE7-B770-4FE46661AACD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2396-DC3F-45CB-8AEA-CF4C5C03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2007-0A26-4CE7-B770-4FE46661AACD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2396-DC3F-45CB-8AEA-CF4C5C03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D42007-0A26-4CE7-B770-4FE46661AACD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62396-DC3F-45CB-8AEA-CF4C5C03E78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42007-0A26-4CE7-B770-4FE46661AACD}" type="datetimeFigureOut">
              <a:rPr lang="en-US" smtClean="0"/>
              <a:pPr/>
              <a:t>1/14/2024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62396-DC3F-45CB-8AEA-CF4C5C03E78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Will Sing the Wondrous Story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Я спою вам песню веры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96832" y="277916"/>
            <a:ext cx="5715040" cy="50004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ru-RU" b="1" dirty="0" smtClean="0"/>
              <a:t> 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> Я спою вам песню веры </a:t>
            </a:r>
            <a:br>
              <a:rPr lang="ru-RU" b="1" dirty="0" smtClean="0"/>
            </a:br>
            <a:r>
              <a:rPr lang="ru-RU" dirty="0"/>
              <a:t/>
            </a:r>
            <a:br>
              <a:rPr lang="ru-RU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7290" y="1643050"/>
            <a:ext cx="7143800" cy="4781568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спою вам песню веры о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Спасителе Христе,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Он любит нас без меры,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Он умер на кресте.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</a:t>
            </a:r>
            <a:r>
              <a:rPr lang="ru-RU" sz="16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Буду петь слова живые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о Христе, как умер Он,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Буду петь я со святыми,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окружим небесный трон.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Спас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меня Христос от муки,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как заблудшую овцу,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Наклонился, взял на руки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принес меня к Отцу.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был ранен - исцелил Он,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в блужданьях изнемог,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Мрак объял, душа смутилась,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Он дал вечных сил залог.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страшусь я перед тьмою,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хоть бедой не раз тесним,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 Искупитель мой со мною,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рукой Его храним.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Иордану с Ним приду я.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Зашумит у ног моих...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Вдруг войду в страну святую, 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где я встречу дорогих.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137</Words>
  <Application>Microsoft Office PowerPoint</Application>
  <PresentationFormat>On-screen Show (4:3)</PresentationFormat>
  <Paragraphs>32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  Я спою вам песню веры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Я спою вам песню веры </dc:title>
  <dc:creator>mary</dc:creator>
  <cp:lastModifiedBy>FRONT</cp:lastModifiedBy>
  <cp:revision>9</cp:revision>
  <dcterms:created xsi:type="dcterms:W3CDTF">2022-09-01T20:50:58Z</dcterms:created>
  <dcterms:modified xsi:type="dcterms:W3CDTF">2024-01-14T20:52:12Z</dcterms:modified>
</cp:coreProperties>
</file>