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B58-9F1C-4324-BBD5-EBD0606212BF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49AA1-99ED-4452-B0F4-CB89325BA5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Господь, Твой раб услыха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142852"/>
            <a:ext cx="6858048" cy="42862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О, Господь, Твой раб услыхал</a:t>
            </a:r>
            <a:br>
              <a:rPr lang="ru-RU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928670"/>
            <a:ext cx="6286544" cy="407196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О, Господь, Твой раб услыхал глас Твой, Он любовью полн,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мой! Веры луч святой осиял меня! Ночь светлее страха дня.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Ближе, ближе к Твоему кресту, где Ты умер за меня,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ближе, ближе, ближе к Твоему кресту, о, Господь, влеки меня!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Силою Своей, Бог Спаситель мой, Моё сердце осени;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служить Тебе мог я всей душой, силу новую вдохни.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Чуден, Боже сил, тихий час ночной, час, когда спит мир людской;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словно с Другом я говорю с Тобой, Ты ж даёшь душе покой.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Глубину Твоей без конца любви здесь отчасти понял 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 вечных дней мне скорей яви, просвети скорей меня.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141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О, Господь, Твой раб услыхал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Господь, я Твой</dc:title>
  <dc:creator>mary</dc:creator>
  <cp:lastModifiedBy>FRONT</cp:lastModifiedBy>
  <cp:revision>8</cp:revision>
  <dcterms:created xsi:type="dcterms:W3CDTF">2023-01-24T23:23:18Z</dcterms:created>
  <dcterms:modified xsi:type="dcterms:W3CDTF">2024-01-26T15:14:32Z</dcterms:modified>
</cp:coreProperties>
</file>