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9609-D849-4115-B67A-1E7A6BAFC996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1F89-CD01-4A3A-9A4F-25EE7C9D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9609-D849-4115-B67A-1E7A6BAFC996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1F89-CD01-4A3A-9A4F-25EE7C9D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9609-D849-4115-B67A-1E7A6BAFC996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1F89-CD01-4A3A-9A4F-25EE7C9D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9609-D849-4115-B67A-1E7A6BAFC996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1F89-CD01-4A3A-9A4F-25EE7C9D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9609-D849-4115-B67A-1E7A6BAFC996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1F89-CD01-4A3A-9A4F-25EE7C9D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9609-D849-4115-B67A-1E7A6BAFC996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1F89-CD01-4A3A-9A4F-25EE7C9D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9609-D849-4115-B67A-1E7A6BAFC996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1F89-CD01-4A3A-9A4F-25EE7C9D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9609-D849-4115-B67A-1E7A6BAFC996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1F89-CD01-4A3A-9A4F-25EE7C9D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9609-D849-4115-B67A-1E7A6BAFC996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1F89-CD01-4A3A-9A4F-25EE7C9D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9609-D849-4115-B67A-1E7A6BAFC996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1F89-CD01-4A3A-9A4F-25EE7C9D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9609-D849-4115-B67A-1E7A6BAFC996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1F89-CD01-4A3A-9A4F-25EE7C9D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F9609-D849-4115-B67A-1E7A6BAFC996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41F89-CD01-4A3A-9A4F-25EE7C9DFE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가시관 쓰신 예수님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Начальник жизни, Пастырь м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28600"/>
            <a:ext cx="73152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b="1" dirty="0" smtClean="0"/>
              <a:t>Начальник </a:t>
            </a:r>
            <a:r>
              <a:rPr lang="az-Cyrl-AZ" b="1" dirty="0"/>
              <a:t>жизни, Пастырь </a:t>
            </a:r>
            <a:r>
              <a:rPr lang="az-Cyrl-AZ" b="1" dirty="0" smtClean="0"/>
              <a:t>мой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905000"/>
            <a:ext cx="6629400" cy="4648200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Начальник жизни, Пастырь мой,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Хвала Твоей любви!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не забыл я подвиг Твой,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Голгофу мне яви!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Чтоб не забыл Твоей мольбы,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Чтоб не забыл Твоей борьбы,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Чтоб не забыл Твоей любви, -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Голгофу мне яви!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Яви мне новый гроб, где Ты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Замученный лежал,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ангела, что с высоты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Явился сторожам.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Хочу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как жены на заре,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Принесть дары мои.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веры луч во мне горел,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Голгофу мне яви!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Тебе хочу я подражать,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Покорно крест нести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чашу скорби принимать,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дашь мне на пути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106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Начальник жизни, Пастырь мой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Начальник жизни, Пастырь мой </dc:title>
  <dc:creator>FRONT</dc:creator>
  <cp:lastModifiedBy>FRONT</cp:lastModifiedBy>
  <cp:revision>6</cp:revision>
  <dcterms:created xsi:type="dcterms:W3CDTF">2024-01-13T17:04:19Z</dcterms:created>
  <dcterms:modified xsi:type="dcterms:W3CDTF">2024-01-15T19:17:08Z</dcterms:modified>
</cp:coreProperties>
</file>