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979-83B6-4FE8-8F11-783E376AEF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4863-ADE2-44A9-BFD0-118F744E7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979-83B6-4FE8-8F11-783E376AEF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4863-ADE2-44A9-BFD0-118F744E7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979-83B6-4FE8-8F11-783E376AEF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4863-ADE2-44A9-BFD0-118F744E7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979-83B6-4FE8-8F11-783E376AEF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4863-ADE2-44A9-BFD0-118F744E7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979-83B6-4FE8-8F11-783E376AEF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4863-ADE2-44A9-BFD0-118F744E7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979-83B6-4FE8-8F11-783E376AEF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4863-ADE2-44A9-BFD0-118F744E7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979-83B6-4FE8-8F11-783E376AEF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4863-ADE2-44A9-BFD0-118F744E7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979-83B6-4FE8-8F11-783E376AEF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4863-ADE2-44A9-BFD0-118F744E7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979-83B6-4FE8-8F11-783E376AEF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4863-ADE2-44A9-BFD0-118F744E7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979-83B6-4FE8-8F11-783E376AEF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4863-ADE2-44A9-BFD0-118F744E7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979-83B6-4FE8-8F11-783E376AEF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4863-ADE2-44A9-BFD0-118F744E7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6979-83B6-4FE8-8F11-783E376AEF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34863-ADE2-44A9-BFD0-118F744E71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nyishuri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1802" y="0"/>
            <a:ext cx="3000396" cy="35716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Yanyishuriye</a:t>
            </a: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8926" y="428604"/>
            <a:ext cx="3786214" cy="4710130"/>
          </a:xfrm>
        </p:spPr>
        <p:txBody>
          <a:bodyPr numCol="1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Numv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Umukiz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ambwira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inkomezi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 name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ndamusenga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nzomuburana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Yanyishuriye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myenda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yose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Yarampariy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ivyaha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Vyahinduts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umweru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Ni w'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inkomezi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Zibasha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Zikiz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imibembe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Zigakiz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umutima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n'uwahwereye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yarawuzuye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Arawukomeza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ntebe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Nzohagararayo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Nzojanay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iminyago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Ndayihereze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81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Yanyishuriye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Yanyishuriye ya myenda </dc:title>
  <dc:creator>mary</dc:creator>
  <cp:lastModifiedBy>FRONT</cp:lastModifiedBy>
  <cp:revision>17</cp:revision>
  <dcterms:created xsi:type="dcterms:W3CDTF">2022-12-20T23:11:52Z</dcterms:created>
  <dcterms:modified xsi:type="dcterms:W3CDTF">2024-01-04T16:59:03Z</dcterms:modified>
</cp:coreProperties>
</file>