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>
        <p:scale>
          <a:sx n="93" d="100"/>
          <a:sy n="93" d="100"/>
        </p:scale>
        <p:origin x="-2988" y="-52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23045-9CAD-48FE-A547-D6D2EF7C3008}" type="datetimeFigureOut">
              <a:rPr lang="en-US" smtClean="0"/>
              <a:pPr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26776-6F2B-44E3-A943-B5D6F6A22E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23045-9CAD-48FE-A547-D6D2EF7C3008}" type="datetimeFigureOut">
              <a:rPr lang="en-US" smtClean="0"/>
              <a:pPr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26776-6F2B-44E3-A943-B5D6F6A22E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23045-9CAD-48FE-A547-D6D2EF7C3008}" type="datetimeFigureOut">
              <a:rPr lang="en-US" smtClean="0"/>
              <a:pPr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26776-6F2B-44E3-A943-B5D6F6A22E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23045-9CAD-48FE-A547-D6D2EF7C3008}" type="datetimeFigureOut">
              <a:rPr lang="en-US" smtClean="0"/>
              <a:pPr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26776-6F2B-44E3-A943-B5D6F6A22E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23045-9CAD-48FE-A547-D6D2EF7C3008}" type="datetimeFigureOut">
              <a:rPr lang="en-US" smtClean="0"/>
              <a:pPr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26776-6F2B-44E3-A943-B5D6F6A22E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23045-9CAD-48FE-A547-D6D2EF7C3008}" type="datetimeFigureOut">
              <a:rPr lang="en-US" smtClean="0"/>
              <a:pPr/>
              <a:t>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26776-6F2B-44E3-A943-B5D6F6A22E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23045-9CAD-48FE-A547-D6D2EF7C3008}" type="datetimeFigureOut">
              <a:rPr lang="en-US" smtClean="0"/>
              <a:pPr/>
              <a:t>1/30/2024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26776-6F2B-44E3-A943-B5D6F6A22E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23045-9CAD-48FE-A547-D6D2EF7C3008}" type="datetimeFigureOut">
              <a:rPr lang="en-US" smtClean="0"/>
              <a:pPr/>
              <a:t>1/30/2024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26776-6F2B-44E3-A943-B5D6F6A22E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23045-9CAD-48FE-A547-D6D2EF7C3008}" type="datetimeFigureOut">
              <a:rPr lang="en-US" smtClean="0"/>
              <a:pPr/>
              <a:t>1/30/2024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26776-6F2B-44E3-A943-B5D6F6A22E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23045-9CAD-48FE-A547-D6D2EF7C3008}" type="datetimeFigureOut">
              <a:rPr lang="en-US" smtClean="0"/>
              <a:pPr/>
              <a:t>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26776-6F2B-44E3-A943-B5D6F6A22E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23045-9CAD-48FE-A547-D6D2EF7C3008}" type="datetimeFigureOut">
              <a:rPr lang="en-US" smtClean="0"/>
              <a:pPr/>
              <a:t>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26776-6F2B-44E3-A943-B5D6F6A22E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823045-9CAD-48FE-A547-D6D2EF7C3008}" type="datetimeFigureOut">
              <a:rPr lang="en-US" smtClean="0"/>
              <a:pPr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126776-6F2B-44E3-A943-B5D6F6A22E1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ake My Life and Let It Be2.jpg"/>
          <p:cNvPicPr>
            <a:picLocks noChangeAspect="1"/>
          </p:cNvPicPr>
          <p:nvPr userDrawn="1"/>
        </p:nvPicPr>
        <p:blipFill>
          <a:blip r:embed="rId14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wala Obulamu Bwan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457200"/>
            <a:ext cx="5486400" cy="46037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Twala</a:t>
            </a:r>
            <a:r>
              <a:rPr lang="en-US" b="1" dirty="0" smtClean="0"/>
              <a:t> </a:t>
            </a:r>
            <a:r>
              <a:rPr lang="en-US" b="1" dirty="0" err="1" smtClean="0"/>
              <a:t>Obulamu</a:t>
            </a:r>
            <a:r>
              <a:rPr lang="en-US" b="1" dirty="0" smtClean="0"/>
              <a:t> </a:t>
            </a:r>
            <a:r>
              <a:rPr lang="en-US" b="1" dirty="0" err="1" smtClean="0"/>
              <a:t>Bwange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828800"/>
            <a:ext cx="6400800" cy="3733800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Twala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Obulamu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Bwange</a:t>
            </a:r>
            <a:endParaRPr lang="en-US" sz="18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Obufugire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ddala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Ebiro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bye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ndimala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Bibe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kukusinza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Twala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emikono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gyange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Okukuweerezanga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Twala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ebigere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byange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Ntambulirenga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ggwe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Twala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eddoboozi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lyange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Ntutendereze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Twala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n’emimwa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gyange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Gibuulirenga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Enjiri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Twala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ne bye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ndowooza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Ndowoozenga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by’osiima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Twala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omutima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gwange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Bulijjo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ogukuumenga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Twala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bye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nnina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byonna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Byonna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bibyo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byange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Twala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amagezi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gange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Gakozese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by’osiima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Twala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okwagala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kwange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Ntwala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nzenna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ontwalire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ddala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Emirembe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n’enirembe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68</Words>
  <Application>Microsoft Office PowerPoint</Application>
  <PresentationFormat>On-screen Show (4:3)</PresentationFormat>
  <Paragraphs>30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Twala Obulamu Bwange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Twala Obulamu Bwange</dc:title>
  <dc:creator>FRONT</dc:creator>
  <cp:lastModifiedBy>FRONT</cp:lastModifiedBy>
  <cp:revision>31</cp:revision>
  <dcterms:created xsi:type="dcterms:W3CDTF">2024-01-29T20:41:09Z</dcterms:created>
  <dcterms:modified xsi:type="dcterms:W3CDTF">2024-01-30T19:13:17Z</dcterms:modified>
</cp:coreProperties>
</file>