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765D8-1B34-468A-B35F-AF1EF36AE4C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B0D3F-EAF1-4632-88C7-0204F16C8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765D8-1B34-468A-B35F-AF1EF36AE4C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B0D3F-EAF1-4632-88C7-0204F16C8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765D8-1B34-468A-B35F-AF1EF36AE4C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B0D3F-EAF1-4632-88C7-0204F16C8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765D8-1B34-468A-B35F-AF1EF36AE4C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B0D3F-EAF1-4632-88C7-0204F16C8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765D8-1B34-468A-B35F-AF1EF36AE4C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B0D3F-EAF1-4632-88C7-0204F16C8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765D8-1B34-468A-B35F-AF1EF36AE4C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B0D3F-EAF1-4632-88C7-0204F16C8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765D8-1B34-468A-B35F-AF1EF36AE4C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B0D3F-EAF1-4632-88C7-0204F16C8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765D8-1B34-468A-B35F-AF1EF36AE4C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B0D3F-EAF1-4632-88C7-0204F16C8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765D8-1B34-468A-B35F-AF1EF36AE4C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B0D3F-EAF1-4632-88C7-0204F16C8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765D8-1B34-468A-B35F-AF1EF36AE4C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B0D3F-EAF1-4632-88C7-0204F16C8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765D8-1B34-468A-B35F-AF1EF36AE4C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B0D3F-EAF1-4632-88C7-0204F16C8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765D8-1B34-468A-B35F-AF1EF36AE4C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B0D3F-EAF1-4632-88C7-0204F16C8E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ake My Life and Let It Be2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ke My Life, and Let It Be(Hendon) Piano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457200"/>
            <a:ext cx="7162800" cy="609600"/>
          </a:xfrm>
        </p:spPr>
        <p:txBody>
          <a:bodyPr>
            <a:noAutofit/>
          </a:bodyPr>
          <a:lstStyle/>
          <a:p>
            <a:r>
              <a:rPr lang="en-US" sz="4000" b="1" dirty="0" err="1"/>
              <a:t>Toma</a:t>
            </a:r>
            <a:r>
              <a:rPr lang="en-US" sz="4000" b="1" dirty="0"/>
              <a:t> </a:t>
            </a:r>
            <a:r>
              <a:rPr lang="en-US" sz="4000" b="1" dirty="0" err="1"/>
              <a:t>Minha</a:t>
            </a:r>
            <a:r>
              <a:rPr lang="en-US" sz="4000" b="1" dirty="0"/>
              <a:t> Vida </a:t>
            </a:r>
            <a:r>
              <a:rPr lang="en-US" sz="4000" b="1" dirty="0" smtClean="0"/>
              <a:t>Deus(Hendon)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828800"/>
            <a:ext cx="6400800" cy="3886200"/>
          </a:xfrm>
        </p:spPr>
        <p:txBody>
          <a:bodyPr numCol="2">
            <a:noAutofit/>
          </a:bodyPr>
          <a:lstStyle/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  Toma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minha</a:t>
            </a:r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vida, Deus,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Faz-me consagrar a Ti;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Toma os momentos meus,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Enche de louvor aqui,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Enche de louvor aqui.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  Toma, Deus, as minhas mãos,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Move-as com Teu amor;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Toma os meus pés então,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lhes dá o Teu vigor,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lhes dá o Teu vigor.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  Toma, Deus, a minha voz,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eu cante só ao Rei;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Toma, pois, os lábios meus,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Te anunciarei,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Te anunciarei.</a:t>
            </a:r>
          </a:p>
          <a:p>
            <a:pPr algn="l"/>
            <a:endParaRPr lang="pt-B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4</a:t>
            </a:r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Toma a prata, ouro meus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Nada quero Te negar;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Toma minha mente, Deus,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Usa como desejar,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Usa como desejar.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  Toma, Deus, o meu querer;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Ele não será mais meu;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o coração também,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faz dele trono Teu,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faz dele trono Teu.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  Toma, Deus, o meu amor;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Ti o derramarei.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Toma todo o meu ser,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Para sempre Teu serei,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Para sempre Teu serei.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210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Toma Minha Vida Deus(Hendon)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Toma Minha Vida Deus tune hendon</dc:title>
  <dc:creator>FRONT</dc:creator>
  <cp:lastModifiedBy>FRONT</cp:lastModifiedBy>
  <cp:revision>8</cp:revision>
  <dcterms:created xsi:type="dcterms:W3CDTF">2024-01-29T21:40:46Z</dcterms:created>
  <dcterms:modified xsi:type="dcterms:W3CDTF">2024-02-02T18:16:44Z</dcterms:modified>
</cp:coreProperties>
</file>