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1E1CA-D104-4D01-9C04-75DC1E1EFA72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EAFBB-5CC6-49E5-8E0A-056D70ABAB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ngjema Li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2469" y="0"/>
            <a:ext cx="35052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Sungjema</a:t>
            </a:r>
            <a:r>
              <a:rPr lang="en-US" b="1" dirty="0" smtClean="0"/>
              <a:t> Liang 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685800"/>
            <a:ext cx="5486400" cy="4800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yipru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aitdagi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Tesashi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aitdar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ngdagi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Jenokdak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Samats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mebilemts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no?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“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mejangteter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Lendongji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ngtepdagi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leper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Mopung</a:t>
            </a:r>
            <a:r>
              <a:rPr lang="en-US" sz="1600" b="1" dirty="0" smtClean="0">
                <a:solidFill>
                  <a:srgbClr val="FF0000"/>
                </a:solidFill>
              </a:rPr>
              <a:t> o </a:t>
            </a:r>
            <a:r>
              <a:rPr lang="en-US" sz="1600" b="1" dirty="0" err="1" smtClean="0">
                <a:solidFill>
                  <a:srgbClr val="FF0000"/>
                </a:solidFill>
              </a:rPr>
              <a:t>tz</a:t>
            </a:r>
            <a:r>
              <a:rPr lang="en-US" sz="1600" b="1" dirty="0" err="1" smtClean="0">
                <a:solidFill>
                  <a:srgbClr val="FF0000"/>
                </a:solidFill>
              </a:rPr>
              <a:t>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o </a:t>
            </a:r>
            <a:r>
              <a:rPr lang="en-US" sz="1600" b="1" dirty="0" err="1" smtClean="0">
                <a:solidFill>
                  <a:srgbClr val="FF0000"/>
                </a:solidFill>
              </a:rPr>
              <a:t>angar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Süngjemang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Tzüyim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yipru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mopungi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s’aka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Temenen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tanelai</a:t>
            </a:r>
            <a:r>
              <a:rPr lang="en-US" sz="1600" b="1" dirty="0" smtClean="0">
                <a:solidFill>
                  <a:srgbClr val="FF0000"/>
                </a:solidFill>
              </a:rPr>
              <a:t>, Ni </a:t>
            </a:r>
            <a:r>
              <a:rPr lang="en-US" sz="1600" b="1" dirty="0" err="1" smtClean="0">
                <a:solidFill>
                  <a:srgbClr val="FF0000"/>
                </a:solidFill>
              </a:rPr>
              <a:t>sungi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s’aka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Anüng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aser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ali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Kibur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rongji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Kecha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tzü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meyoktsü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makok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Parnoki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mulungba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süngjema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alitsü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Parnoki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sungjema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anentsü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süngjemangma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jashi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aputaker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mulungjang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telunglen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ayimer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lendong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piladagi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yipru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anener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yalikts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mtetdakba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tetokts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rongnendak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Pelaseta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169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Sungjema Liang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Sungjema Liang </dc:title>
  <dc:creator>FRONT</dc:creator>
  <cp:lastModifiedBy>FRONT</cp:lastModifiedBy>
  <cp:revision>20</cp:revision>
  <dcterms:created xsi:type="dcterms:W3CDTF">2024-01-18T17:40:27Z</dcterms:created>
  <dcterms:modified xsi:type="dcterms:W3CDTF">2024-01-21T20:12:14Z</dcterms:modified>
</cp:coreProperties>
</file>