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1CF02-72B4-4460-85D6-74C8097FC34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62315-DE91-4DA1-98D4-B29065E5D7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mokėjo J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0"/>
            <a:ext cx="2895600" cy="536575"/>
          </a:xfrm>
        </p:spPr>
        <p:txBody>
          <a:bodyPr>
            <a:normAutofit fontScale="90000"/>
          </a:bodyPr>
          <a:lstStyle/>
          <a:p>
            <a:r>
              <a:rPr lang="lt-LT" b="1" dirty="0" smtClean="0"/>
              <a:t>Sumokėjo </a:t>
            </a:r>
            <a:r>
              <a:rPr lang="lt-LT" b="1" dirty="0" smtClean="0"/>
              <a:t>Jis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762000"/>
            <a:ext cx="2590800" cy="4724400"/>
          </a:xfrm>
        </p:spPr>
        <p:txBody>
          <a:bodyPr>
            <a:noAutofit/>
          </a:bodyPr>
          <a:lstStyle/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Balsą Viešpaties girdžiu: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„Silpnume esi stiprus,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Pasiliki maldoje –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Rasi viską manyje“.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lt-LT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lt-LT" sz="1600" b="1" dirty="0" smtClean="0">
                <a:solidFill>
                  <a:srgbClr val="FF0000"/>
                </a:solidFill>
              </a:rPr>
              <a:t>Sumokėjo Jis</a:t>
            </a:r>
          </a:p>
          <a:p>
            <a:pPr algn="l"/>
            <a:r>
              <a:rPr lang="lt-LT" sz="1600" b="1" dirty="0" smtClean="0">
                <a:solidFill>
                  <a:srgbClr val="FF0000"/>
                </a:solidFill>
              </a:rPr>
              <a:t>Skolą už mane</a:t>
            </a:r>
          </a:p>
          <a:p>
            <a:pPr algn="l"/>
            <a:r>
              <a:rPr lang="lt-LT" sz="1600" b="1" dirty="0" smtClean="0">
                <a:solidFill>
                  <a:srgbClr val="FF0000"/>
                </a:solidFill>
              </a:rPr>
              <a:t>Ir balčiau už sniegą</a:t>
            </a:r>
          </a:p>
          <a:p>
            <a:pPr algn="l"/>
            <a:r>
              <a:rPr lang="lt-LT" sz="1600" b="1" dirty="0" smtClean="0">
                <a:solidFill>
                  <a:srgbClr val="FF0000"/>
                </a:solidFill>
              </a:rPr>
              <a:t>Nuplovė nuodėmes.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Tavyje aš atrandu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 pagalbą, ir jėgų.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panaikini raupsus,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Ištirpdai širdies ledus.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 stovėsiu prieš Tave,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Aš giedosiu su visais: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„Jėzus mirė už mane,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 gyvenčiau amžinai“.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Sumokėjo Jis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Sumokėjo Jis</dc:title>
  <dc:creator>FRONT</dc:creator>
  <cp:lastModifiedBy>FRONT</cp:lastModifiedBy>
  <cp:revision>15</cp:revision>
  <dcterms:created xsi:type="dcterms:W3CDTF">2024-01-01T20:12:15Z</dcterms:created>
  <dcterms:modified xsi:type="dcterms:W3CDTF">2024-01-05T15:19:49Z</dcterms:modified>
</cp:coreProperties>
</file>