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94AF3-C83C-40C9-9510-640769EDD904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B59E-76E6-4A1F-A148-ED1A705496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ck of Age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1"/>
            <a:ext cx="5791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Skało</a:t>
            </a:r>
            <a:r>
              <a:rPr lang="en-US" b="1" dirty="0" smtClean="0"/>
              <a:t> </a:t>
            </a:r>
            <a:r>
              <a:rPr lang="en-US" b="1" dirty="0" err="1"/>
              <a:t>zbawcza</a:t>
            </a:r>
            <a:r>
              <a:rPr lang="en-US" b="1" dirty="0"/>
              <a:t>, </a:t>
            </a:r>
            <a:r>
              <a:rPr lang="en-US" b="1" dirty="0" err="1"/>
              <a:t>otwórz</a:t>
            </a:r>
            <a:r>
              <a:rPr lang="en-US" b="1" dirty="0"/>
              <a:t> </a:t>
            </a:r>
            <a:r>
              <a:rPr lang="en-US" b="1" dirty="0" err="1" smtClean="0"/>
              <a:t>się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600200"/>
            <a:ext cx="6934200" cy="464820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Skało zbawcza, otwórz się!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męce srogiej grzechu schnę.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Boku Twego święty zdrój,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To jest lek zbawienny mój;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mocy Twej wylanej krwi,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Złota wolność dana mi!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2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Chociażbym się łzami zlał,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postach, umartwieniach mdlał,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Nie zapłacę za swój grzech,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Nie odwołam czynów złych;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Tę zapłatę tylko da,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Jezu, sroga męka Twa</a:t>
            </a:r>
            <a:r>
              <a:rPr lang="pl-PL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Nędzny, biedny, w sobie sam,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U stóp krzyża Twego łkam;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Jestem nagi, przykryj mię!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Posil, bo w niemocy drżę!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Zmyj nieczystość mą i brud,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Bo nie pójdę żywy stąd!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4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r>
              <a:rPr lang="pl-PL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Skało zbawcza, skryj mój grzech,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Nim ostatni wydam dech,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Nim opuszczę grobu cień,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 ostateczny sądu dzień!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Skało wieczna, zgładź mój grzech,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Skryj mię, Chryste, w ranach Swych</a:t>
            </a:r>
            <a:r>
              <a:rPr lang="pl-PL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152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Skało zbawcza, otwórz się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Skało zbawcza, otwórz się! </dc:title>
  <dc:creator>FRONT</dc:creator>
  <cp:lastModifiedBy>FRONT</cp:lastModifiedBy>
  <cp:revision>5</cp:revision>
  <dcterms:created xsi:type="dcterms:W3CDTF">2024-01-09T20:30:58Z</dcterms:created>
  <dcterms:modified xsi:type="dcterms:W3CDTF">2024-01-12T15:21:19Z</dcterms:modified>
</cp:coreProperties>
</file>