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55F51-89A9-40D3-A6D4-4FA2E13CC18B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F92E7-28E2-44B5-9E70-A8CA4FE46F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cumpe Isus tine-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295400"/>
            <a:ext cx="4648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Scumpe</a:t>
            </a:r>
            <a:r>
              <a:rPr lang="en-US" b="1" dirty="0" smtClean="0"/>
              <a:t> </a:t>
            </a:r>
            <a:r>
              <a:rPr lang="en-US" b="1" dirty="0" err="1" smtClean="0"/>
              <a:t>Isus</a:t>
            </a:r>
            <a:r>
              <a:rPr lang="en-US" b="1" dirty="0" smtClean="0"/>
              <a:t> tine-ma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3200400"/>
            <a:ext cx="5257800" cy="3352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Scump Isus, ţine-mă lângă a Ta cruce,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acolo-i sfânt izvor ce salvare-aduce.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R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</a:t>
            </a:r>
            <a:endParaRPr lang="vi-VN" b="1" dirty="0" smtClean="0">
              <a:solidFill>
                <a:srgbClr val="FF0000"/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Lauda mea e Isus, ce-a murit pe cruce,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Până voi ajunge-n cer, la odihnă dulce.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Lângă cruce am aflat dragostea-Ţi divină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a dimineţii stea mi-a adus lumina.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Lângă cruce voi veghea, stând în aşteptare,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Până când voi fi mutat în a Ta splendoare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76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Scumpe Isus tine-ma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Scumpe Isus tine-ma</dc:title>
  <dc:creator>FRONT</dc:creator>
  <cp:lastModifiedBy>FRONT</cp:lastModifiedBy>
  <cp:revision>7</cp:revision>
  <dcterms:created xsi:type="dcterms:W3CDTF">2024-01-05T17:50:33Z</dcterms:created>
  <dcterms:modified xsi:type="dcterms:W3CDTF">2024-01-09T15:58:37Z</dcterms:modified>
</cp:coreProperties>
</file>