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9B70-2ABE-45D5-9501-F37964DDA3EA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63E4-66FD-48F5-9DF0-608AB2AE25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9B70-2ABE-45D5-9501-F37964DDA3EA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63E4-66FD-48F5-9DF0-608AB2AE25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9B70-2ABE-45D5-9501-F37964DDA3EA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63E4-66FD-48F5-9DF0-608AB2AE25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9B70-2ABE-45D5-9501-F37964DDA3EA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63E4-66FD-48F5-9DF0-608AB2AE25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9B70-2ABE-45D5-9501-F37964DDA3EA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63E4-66FD-48F5-9DF0-608AB2AE25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9B70-2ABE-45D5-9501-F37964DDA3EA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63E4-66FD-48F5-9DF0-608AB2AE25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9B70-2ABE-45D5-9501-F37964DDA3EA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63E4-66FD-48F5-9DF0-608AB2AE25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9B70-2ABE-45D5-9501-F37964DDA3EA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63E4-66FD-48F5-9DF0-608AB2AE25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9B70-2ABE-45D5-9501-F37964DDA3EA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63E4-66FD-48F5-9DF0-608AB2AE25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9B70-2ABE-45D5-9501-F37964DDA3EA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63E4-66FD-48F5-9DF0-608AB2AE25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59B70-2ABE-45D5-9501-F37964DDA3EA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D63E4-66FD-48F5-9DF0-608AB2AE25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59B70-2ABE-45D5-9501-F37964DDA3EA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D63E4-66FD-48F5-9DF0-608AB2AE25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zy Twym krzyżu pragnę by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0"/>
            <a:ext cx="64008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pl-PL" b="1" dirty="0" smtClean="0"/>
              <a:t>Przy </a:t>
            </a:r>
            <a:r>
              <a:rPr lang="pl-PL" b="1" dirty="0"/>
              <a:t>Twym krzyżu pragnę </a:t>
            </a:r>
            <a:r>
              <a:rPr lang="pl-PL" b="1" dirty="0" smtClean="0"/>
              <a:t>być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pl-PL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685800"/>
            <a:ext cx="3276600" cy="4800600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Przy Twym krzyżu pragnę być,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 zdrój żywy płynie,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Kto te wody będzie pić,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Nigdy nie zaginie.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W krzyżu tam, w krzyżu tam,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Moje jest zbawienie,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Na Golgocie dał mi Pan,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Grzechów odpuszczenie.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Przy Twym krzyżu miłość Twa,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Dla mnie zajaśniała,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bagna grzechu, nędzy, zła,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Drogę mi wskazała.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Przy Twym krzyżu noc i dzień,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Aż dokonam biegu,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 mnie wiedzie krzyża cień,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tamtego brzegu</a:t>
            </a:r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86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Przy Twym krzyżu pragnę być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Przy Twym krzyżu pragnę być</dc:title>
  <dc:creator>FRONT</dc:creator>
  <cp:lastModifiedBy>FRONT</cp:lastModifiedBy>
  <cp:revision>10</cp:revision>
  <dcterms:created xsi:type="dcterms:W3CDTF">2024-01-05T16:53:13Z</dcterms:created>
  <dcterms:modified xsi:type="dcterms:W3CDTF">2024-01-06T16:59:13Z</dcterms:modified>
</cp:coreProperties>
</file>