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DB53-2C7B-4D8A-A7B1-1EDD5E1EBD53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6DC5C-3B66-4F25-9B12-6DAE926540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y life, I crown Thee now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810" y="0"/>
            <a:ext cx="5715000" cy="612775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Pria ch’io scordi il </a:t>
            </a:r>
            <a:r>
              <a:rPr lang="it-IT" b="1" dirty="0" smtClean="0"/>
              <a:t>Golgota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762000"/>
            <a:ext cx="2819400" cy="42672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Vo’ coronarti Re, Signor,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la gloria sarà;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Pria ch’io scordi i tuoi dolor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Guidami al Golgota.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Pria ch’io scordi il Golgota,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Pria ch’io scordi i Tuoi dolor,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Pria ch’io scordi il Tuo amor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Guidami a Te, Signor!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Mostami il luogo dove allor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corpo posto fu;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Dove i messagger del ciel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Guardaron Te, Gesù.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Ch’io mi disponga di per di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croce mia portar;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Soffrir per te sia’l mio gioir</a:t>
            </a:r>
          </a:p>
          <a:p>
            <a:pPr algn="l"/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voglio sempre amar</a:t>
            </a:r>
            <a:r>
              <a:rPr lang="it-I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Pria ch’io scordi il Golgota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Pria Ch'io Scordi Il Golgota</dc:title>
  <dc:creator>FRONT</dc:creator>
  <cp:lastModifiedBy>FRONT</cp:lastModifiedBy>
  <cp:revision>8</cp:revision>
  <dcterms:created xsi:type="dcterms:W3CDTF">2024-01-13T16:42:41Z</dcterms:created>
  <dcterms:modified xsi:type="dcterms:W3CDTF">2024-01-17T16:11:56Z</dcterms:modified>
</cp:coreProperties>
</file>