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9ABAD-06DA-47C3-BDDB-93E125421C6B}" type="datetimeFigureOut">
              <a:rPr lang="en-US" smtClean="0"/>
              <a:pPr/>
              <a:t>1/7/2024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9D4EA-27DA-475D-9932-E4664B90E8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9ABAD-06DA-47C3-BDDB-93E125421C6B}" type="datetimeFigureOut">
              <a:rPr lang="en-US" smtClean="0"/>
              <a:pPr/>
              <a:t>1/7/2024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9D4EA-27DA-475D-9932-E4664B90E8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9ABAD-06DA-47C3-BDDB-93E125421C6B}" type="datetimeFigureOut">
              <a:rPr lang="en-US" smtClean="0"/>
              <a:pPr/>
              <a:t>1/7/2024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9D4EA-27DA-475D-9932-E4664B90E8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9ABAD-06DA-47C3-BDDB-93E125421C6B}" type="datetimeFigureOut">
              <a:rPr lang="en-US" smtClean="0"/>
              <a:pPr/>
              <a:t>1/7/2024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9D4EA-27DA-475D-9932-E4664B90E8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9ABAD-06DA-47C3-BDDB-93E125421C6B}" type="datetimeFigureOut">
              <a:rPr lang="en-US" smtClean="0"/>
              <a:pPr/>
              <a:t>1/7/2024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9D4EA-27DA-475D-9932-E4664B90E8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9ABAD-06DA-47C3-BDDB-93E125421C6B}" type="datetimeFigureOut">
              <a:rPr lang="en-US" smtClean="0"/>
              <a:pPr/>
              <a:t>1/7/2024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9D4EA-27DA-475D-9932-E4664B90E8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9ABAD-06DA-47C3-BDDB-93E125421C6B}" type="datetimeFigureOut">
              <a:rPr lang="en-US" smtClean="0"/>
              <a:pPr/>
              <a:t>1/7/2024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9D4EA-27DA-475D-9932-E4664B90E8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9ABAD-06DA-47C3-BDDB-93E125421C6B}" type="datetimeFigureOut">
              <a:rPr lang="en-US" smtClean="0"/>
              <a:pPr/>
              <a:t>1/7/2024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9D4EA-27DA-475D-9932-E4664B90E8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9ABAD-06DA-47C3-BDDB-93E125421C6B}" type="datetimeFigureOut">
              <a:rPr lang="en-US" smtClean="0"/>
              <a:pPr/>
              <a:t>1/7/2024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9D4EA-27DA-475D-9932-E4664B90E8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9ABAD-06DA-47C3-BDDB-93E125421C6B}" type="datetimeFigureOut">
              <a:rPr lang="en-US" smtClean="0"/>
              <a:pPr/>
              <a:t>1/7/2024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9D4EA-27DA-475D-9932-E4664B90E8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9ABAD-06DA-47C3-BDDB-93E125421C6B}" type="datetimeFigureOut">
              <a:rPr lang="en-US" smtClean="0"/>
              <a:pPr/>
              <a:t>1/7/2024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9D4EA-27DA-475D-9932-E4664B90E8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B9ABAD-06DA-47C3-BDDB-93E125421C6B}" type="datetimeFigureOut">
              <a:rPr lang="en-US" smtClean="0"/>
              <a:pPr/>
              <a:t>1/7/2024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A9D4EA-27DA-475D-9932-E4664B90E81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Jesus shed His blood for me.jpg"/>
          <p:cNvPicPr>
            <a:picLocks noChangeAspect="1"/>
          </p:cNvPicPr>
          <p:nvPr userDrawn="1"/>
        </p:nvPicPr>
        <p:blipFill>
          <a:blip r:embed="rId14" cstate="print">
            <a:lum bright="61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Jesus Keep Me Near the Cross piano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43042" y="0"/>
            <a:ext cx="5857916" cy="578495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Pranë</a:t>
            </a:r>
            <a:r>
              <a:rPr lang="en-US" b="1" dirty="0"/>
              <a:t> </a:t>
            </a:r>
            <a:r>
              <a:rPr lang="en-US" b="1" dirty="0" err="1"/>
              <a:t>kryqit</a:t>
            </a:r>
            <a:r>
              <a:rPr lang="en-US" b="1" dirty="0"/>
              <a:t> </a:t>
            </a:r>
            <a:r>
              <a:rPr lang="en-US" b="1" dirty="0" err="1"/>
              <a:t>mua</a:t>
            </a:r>
            <a:r>
              <a:rPr lang="en-US" b="1" dirty="0"/>
              <a:t> </a:t>
            </a:r>
            <a:r>
              <a:rPr lang="en-US" b="1" dirty="0" err="1"/>
              <a:t>më</a:t>
            </a:r>
            <a:r>
              <a:rPr lang="en-US" b="1" dirty="0"/>
              <a:t> </a:t>
            </a:r>
            <a:r>
              <a:rPr lang="en-US" b="1" dirty="0" err="1" smtClean="0"/>
              <a:t>mbaj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0100" y="571480"/>
            <a:ext cx="3000396" cy="4298032"/>
          </a:xfrm>
        </p:spPr>
        <p:txBody>
          <a:bodyPr>
            <a:noAutofit/>
          </a:bodyPr>
          <a:lstStyle/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Pranë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kryqit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më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mbaj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Tek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krua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shenjtë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një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lum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shërues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ai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Rrjedh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me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gjak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të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shtrenjtë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rgbClr val="FF0000"/>
                </a:solidFill>
              </a:rPr>
              <a:t>Refreni</a:t>
            </a:r>
            <a:endParaRPr lang="en-US" sz="14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400" b="1" dirty="0" err="1" smtClean="0">
                <a:solidFill>
                  <a:srgbClr val="FF0000"/>
                </a:solidFill>
              </a:rPr>
              <a:t>Për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k’të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kryq</a:t>
            </a:r>
            <a:r>
              <a:rPr lang="en-US" sz="1400" b="1" dirty="0" smtClean="0">
                <a:solidFill>
                  <a:srgbClr val="FF0000"/>
                </a:solidFill>
              </a:rPr>
              <a:t>, </a:t>
            </a:r>
            <a:r>
              <a:rPr lang="en-US" sz="1400" b="1" dirty="0" err="1" smtClean="0">
                <a:solidFill>
                  <a:srgbClr val="FF0000"/>
                </a:solidFill>
              </a:rPr>
              <a:t>për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k’të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kryq</a:t>
            </a:r>
            <a:endParaRPr lang="en-US" sz="14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400" b="1" dirty="0" err="1" smtClean="0">
                <a:solidFill>
                  <a:srgbClr val="FF0000"/>
                </a:solidFill>
              </a:rPr>
              <a:t>Unë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gjithnjë</a:t>
            </a:r>
            <a:r>
              <a:rPr lang="en-US" sz="1400" b="1" dirty="0" smtClean="0">
                <a:solidFill>
                  <a:srgbClr val="FF0000"/>
                </a:solidFill>
              </a:rPr>
              <a:t> do </a:t>
            </a:r>
            <a:r>
              <a:rPr lang="en-US" sz="1400" b="1" dirty="0" err="1" smtClean="0">
                <a:solidFill>
                  <a:srgbClr val="FF0000"/>
                </a:solidFill>
              </a:rPr>
              <a:t>t’mburrem</a:t>
            </a:r>
            <a:r>
              <a:rPr lang="en-US" sz="14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r>
              <a:rPr lang="en-US" sz="1400" b="1" dirty="0" err="1" smtClean="0">
                <a:solidFill>
                  <a:srgbClr val="FF0000"/>
                </a:solidFill>
              </a:rPr>
              <a:t>Çlodhet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dhe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merr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forcë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atje</a:t>
            </a:r>
            <a:endParaRPr lang="en-US" sz="14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400" b="1" dirty="0" err="1" smtClean="0">
                <a:solidFill>
                  <a:srgbClr val="FF0000"/>
                </a:solidFill>
              </a:rPr>
              <a:t>Shpirti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i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lëkundshëm</a:t>
            </a:r>
            <a:r>
              <a:rPr lang="en-US" sz="14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Pranë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kryqit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fajtor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Mirësia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më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gjeti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Më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ndrit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me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shkëlqim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hyjnor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Ylli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mëngjesit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Pranë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kryqit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Qengj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shenjtë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Ditë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për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ditë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çomë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T’mos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harroj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k’të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vend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të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shtrenjtë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o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Zot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mësomë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Pranë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kryqit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unë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do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t’pres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Duke e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besuar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Që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t’arrij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kur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unë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të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vdes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Në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at’ vend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t’bekuar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</TotalTime>
  <Words>116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Pranë kryqit mua më mbaj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Pranë kryqit mua më mbaj</dc:title>
  <dc:creator>mary</dc:creator>
  <cp:lastModifiedBy>FRONT</cp:lastModifiedBy>
  <cp:revision>7</cp:revision>
  <dcterms:created xsi:type="dcterms:W3CDTF">2022-05-16T19:22:06Z</dcterms:created>
  <dcterms:modified xsi:type="dcterms:W3CDTF">2024-01-07T20:37:04Z</dcterms:modified>
</cp:coreProperties>
</file>