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742AD-B9B5-4D6F-A652-1BB4032B6B9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35B96-FF72-42BB-B33F-FC3C71149E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Nasiak nga 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42852"/>
            <a:ext cx="4000528" cy="500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/>
              <a:t>nasiak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 smtClean="0"/>
              <a:t>Bato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794" y="2285992"/>
            <a:ext cx="6072230" cy="378621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Patagoa’s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niagay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gidughang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Dobleng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pag-ayo’s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Luwasa’s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magtuman’s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mopahulay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magpala’s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bistihe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adto’s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tuboran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ginhawa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mohunong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mopiyong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Moadto’s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masayri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Moatubang’s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hukmanan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Patagoa’s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122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nasiak nga Bato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nasiak nga Bato </dc:title>
  <dc:creator>mary</dc:creator>
  <cp:lastModifiedBy>FRONT</cp:lastModifiedBy>
  <cp:revision>8</cp:revision>
  <dcterms:created xsi:type="dcterms:W3CDTF">2020-10-29T14:48:51Z</dcterms:created>
  <dcterms:modified xsi:type="dcterms:W3CDTF">2024-01-10T20:04:21Z</dcterms:modified>
</cp:coreProperties>
</file>