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AD08-2459-4C15-94B8-C85484109675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9DA2-746D-41A8-A2BC-7A03FDF402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mm mein L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42852"/>
            <a:ext cx="607223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Nimm</a:t>
            </a:r>
            <a:r>
              <a:rPr lang="en-US" b="1" dirty="0" smtClean="0"/>
              <a:t> </a:t>
            </a:r>
            <a:r>
              <a:rPr lang="en-US" b="1" dirty="0" err="1" smtClean="0"/>
              <a:t>mein</a:t>
            </a:r>
            <a:r>
              <a:rPr lang="en-US" b="1" dirty="0" smtClean="0"/>
              <a:t> </a:t>
            </a:r>
            <a:r>
              <a:rPr lang="en-US" b="1" dirty="0" err="1" smtClean="0"/>
              <a:t>Leben</a:t>
            </a:r>
            <a:r>
              <a:rPr lang="en-US" b="1" dirty="0" smtClean="0"/>
              <a:t>(Hendon</a:t>
            </a:r>
            <a:r>
              <a:rPr lang="en-US" b="1" dirty="0" smtClean="0"/>
              <a:t>)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1857364"/>
            <a:ext cx="7605488" cy="4237072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Nimm mein Leben, Jesus, dir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übergeb ich's für und für.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Besitz von meiner Zeit;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 Stund sei dir geweiht.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Nimm du meine Hände an,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zeig mir, wie ich dienen kann;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die Füße, mach sie flink,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zu folgen auf den Wink.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Nimm die Stimme, lehre mich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reden, singen nur für dich;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nimm, o Herr, die Lippen mein,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lege deine Worte drein.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Nimm mein Gold und Silber hin,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lehr mich tun nach deinem Sinn;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die Kräfte, den Verstand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ganz in deine Meisterhand.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Nimm, Herr, meinen Willen du,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er still in deinem ruh;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mein Herz, mach hier es schon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zum Tempel und zum Thron.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Nimm du meiner Liebe Füll;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all mein Sehnen still;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mich selbst und lass mich sein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ewig, einzig, völlig dein.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179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Nimm mein Leben(Hendon)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Nimm mein Leben </dc:title>
  <dc:creator>mary</dc:creator>
  <cp:lastModifiedBy>FRONT</cp:lastModifiedBy>
  <cp:revision>7</cp:revision>
  <dcterms:created xsi:type="dcterms:W3CDTF">2020-02-25T22:10:27Z</dcterms:created>
  <dcterms:modified xsi:type="dcterms:W3CDTF">2024-01-31T23:24:37Z</dcterms:modified>
</cp:coreProperties>
</file>