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5C1F0-ADFE-409E-AFF1-8F2CFC00C74D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B8D21-BF65-4659-85DF-D3273A4953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žne a lásk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609600"/>
            <a:ext cx="3657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Nežne</a:t>
            </a:r>
            <a:r>
              <a:rPr lang="en-US" b="1" dirty="0" smtClean="0"/>
              <a:t> a </a:t>
            </a:r>
            <a:r>
              <a:rPr lang="en-US" b="1" dirty="0" err="1" smtClean="0"/>
              <a:t>láskavo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3048000" cy="4495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Nežne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láskavo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Pozýva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bráne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túžobne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čaká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Zbor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Už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poď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Už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poď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Zomdlený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pútnik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už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domov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poď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Nežne</a:t>
            </a:r>
            <a:r>
              <a:rPr lang="en-US" sz="1400" b="1" dirty="0" smtClean="0">
                <a:solidFill>
                  <a:srgbClr val="FF0000"/>
                </a:solidFill>
              </a:rPr>
              <a:t> a </a:t>
            </a:r>
            <a:r>
              <a:rPr lang="en-US" sz="1400" b="1" dirty="0" err="1" smtClean="0">
                <a:solidFill>
                  <a:srgbClr val="FF0000"/>
                </a:solidFill>
              </a:rPr>
              <a:t>láskavo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Ježiš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ťa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volá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Z </a:t>
            </a:r>
            <a:r>
              <a:rPr lang="en-US" sz="1400" b="1" dirty="0" err="1" smtClean="0">
                <a:solidFill>
                  <a:srgbClr val="FF0000"/>
                </a:solidFill>
              </a:rPr>
              <a:t>bludných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ciest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domov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vráť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Neváhaj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ďalej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jemný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Pozýva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Nezhŕdaj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verný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Zachráni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Závratnou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rýchlosťou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uletia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Zhasne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deň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hrobe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čoskoro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doznejú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Skončí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109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Nežne a láskavo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Nežne a láskavo</dc:title>
  <dc:creator>FRONT</dc:creator>
  <cp:lastModifiedBy>FRONT</cp:lastModifiedBy>
  <cp:revision>6</cp:revision>
  <dcterms:created xsi:type="dcterms:W3CDTF">2024-01-22T15:33:04Z</dcterms:created>
  <dcterms:modified xsi:type="dcterms:W3CDTF">2024-01-22T17:09:33Z</dcterms:modified>
</cp:coreProperties>
</file>