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0B3F1-8EDA-4392-A325-ED8314F14DCB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96644-69B6-4487-9602-24AFFD8B81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ster! A bősz vihar dühö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2484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hu-HU" b="1" dirty="0" smtClean="0"/>
              <a:t>Mester</a:t>
            </a:r>
            <a:r>
              <a:rPr lang="hu-HU" b="1" dirty="0"/>
              <a:t>! A bősz vihar </a:t>
            </a:r>
            <a:r>
              <a:rPr lang="hu-HU" b="1" dirty="0" smtClean="0"/>
              <a:t>dühöng</a:t>
            </a:r>
            <a:r>
              <a:rPr lang="hu-HU" b="1" dirty="0"/>
              <a:t/>
            </a:r>
            <a:br>
              <a:rPr lang="hu-HU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"/>
            <a:ext cx="5334000" cy="4267200"/>
          </a:xfrm>
        </p:spPr>
        <p:txBody>
          <a:bodyPr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Mester! A bősz vihar dühöng,hullám fölé hullám kél.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Sűrű a felhő, sötét az ég.Nincsen oltalom, nincsen segély!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bánod, ha elveszünk is,hogy alhatol mélyen?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 percben rettegtet a halál a háborgó örvényen.</a:t>
            </a:r>
          </a:p>
          <a:p>
            <a:pPr algn="l"/>
            <a:endParaRPr lang="hu-H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Refrén: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A szél és habok engednek nekem, csend legyen.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A tenger dühe kárt nem teszen,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sem démon, ember, vagy akármi legyen.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Nem merülhet el a hajó, ha benn az ég,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föld s tenger Mestere pihen;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Szelíden engednek mind nekem, csend legyen, csend legyen;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Szelíden engednek mind nekem, csend, csend legyen.</a:t>
            </a:r>
          </a:p>
          <a:p>
            <a:pPr algn="l"/>
            <a:endParaRPr lang="hu-H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Mester, a bú és a bánat,gyötrelmével földre hajt,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Zajgó szívem kínjai mélyek:Ó, ébredj s szüntesd a bajt.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bűn és aggály esője zuhog lelkem felett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elveszek, elveszek jó Mester! Siess, védj meg engemet.</a:t>
            </a:r>
          </a:p>
          <a:p>
            <a:pPr algn="l"/>
            <a:endParaRPr lang="hu-H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Mester! A rémület elmúlt, az elemek pihennek,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Napfény ragyog csendes tó tükrén, békéje van keblemnek.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Várlak, ó, áldott Megváltó, ne hagyj el egyedül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vígan érek így kívánt révbe, hol az üdv rám földerül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198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Mester! A bősz vihar dühöng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Mester! A bősz vihar dühöng </dc:title>
  <dc:creator>FRONT</dc:creator>
  <cp:lastModifiedBy>FRONT</cp:lastModifiedBy>
  <cp:revision>8</cp:revision>
  <dcterms:created xsi:type="dcterms:W3CDTF">2024-01-15T22:30:05Z</dcterms:created>
  <dcterms:modified xsi:type="dcterms:W3CDTF">2024-01-19T21:19:51Z</dcterms:modified>
</cp:coreProperties>
</file>