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7" d="100"/>
          <a:sy n="87" d="100"/>
        </p:scale>
        <p:origin x="-3138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ED56A-FCF2-43AB-B6DA-97C1EB8F8ABB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11522-ACBA-4257-8DC3-CB3B77F0A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stari myrsky on suu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04800"/>
            <a:ext cx="5334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Mestari</a:t>
            </a:r>
            <a:r>
              <a:rPr lang="en-US" b="1" dirty="0" smtClean="0"/>
              <a:t> </a:t>
            </a:r>
            <a:r>
              <a:rPr lang="en-US" b="1" dirty="0" err="1"/>
              <a:t>myrsky</a:t>
            </a:r>
            <a:r>
              <a:rPr lang="en-US" b="1" dirty="0"/>
              <a:t> on </a:t>
            </a:r>
            <a:r>
              <a:rPr lang="en-US" b="1" dirty="0" err="1" smtClean="0"/>
              <a:t>suuri</a:t>
            </a:r>
            <a:r>
              <a:rPr lang="en-US" b="1" dirty="0" smtClean="0"/>
              <a:t> 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95400" y="1524000"/>
            <a:ext cx="6629400" cy="3733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Mestari</a:t>
            </a: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myrsky on suuri, Ja mahtavat laineet käy.</a:t>
            </a: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taivaskin mustana juuri, Ei apua mistään näy.</a:t>
            </a: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Mestari, sallitko meidän Kurjien hukkua?</a:t>
            </a: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Joka tuokio tuimasti uhkaa Meit </a:t>
            </a: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aaltoihin haudata</a:t>
            </a: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lvl="0">
              <a:spcBef>
                <a:spcPct val="20000"/>
              </a:spcBef>
              <a:defRPr/>
            </a:pPr>
            <a:endParaRPr lang="fi-FI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rgbClr val="FF0000"/>
                </a:solidFill>
              </a:rPr>
              <a:t>Ref </a:t>
            </a: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rgbClr val="FF0000"/>
                </a:solidFill>
              </a:rPr>
              <a:t>Mä  tyyneksi aallot ja tuulet saan. Rauhaa vaan!</a:t>
            </a: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rgbClr val="FF0000"/>
                </a:solidFill>
              </a:rPr>
              <a:t>Raivotkoon viha siis aaltojen tai henkien taikkapa ihmisten, </a:t>
            </a: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rgbClr val="FF0000"/>
                </a:solidFill>
              </a:rPr>
              <a:t>Ei hätää, kun tullut vain  laivahan on valtias </a:t>
            </a:r>
            <a:r>
              <a:rPr lang="fi-FI" b="1" dirty="0" smtClean="0">
                <a:solidFill>
                  <a:srgbClr val="FF0000"/>
                </a:solidFill>
              </a:rPr>
              <a:t>Maan</a:t>
            </a:r>
            <a:r>
              <a:rPr lang="fi-FI" b="1" dirty="0" smtClean="0">
                <a:solidFill>
                  <a:srgbClr val="FF0000"/>
                </a:solidFill>
              </a:rPr>
              <a:t>, meren, taivahan! </a:t>
            </a: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rgbClr val="FF0000"/>
                </a:solidFill>
              </a:rPr>
              <a:t>Saan kaikki mä tahtooni taipumaan, Rauha vaan, rauhaa vaan! </a:t>
            </a: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rgbClr val="FF0000"/>
                </a:solidFill>
              </a:rPr>
              <a:t>S</a:t>
            </a:r>
            <a:r>
              <a:rPr lang="fi-FI" b="1" dirty="0" smtClean="0">
                <a:solidFill>
                  <a:srgbClr val="FF0000"/>
                </a:solidFill>
              </a:rPr>
              <a:t>aan </a:t>
            </a:r>
            <a:r>
              <a:rPr lang="fi-FI" b="1" dirty="0" smtClean="0">
                <a:solidFill>
                  <a:srgbClr val="FF0000"/>
                </a:solidFill>
              </a:rPr>
              <a:t>kaikki mä tahtooni taipumaan, Rauhaa vaan.</a:t>
            </a:r>
          </a:p>
          <a:p>
            <a:pPr lvl="0">
              <a:spcBef>
                <a:spcPct val="20000"/>
              </a:spcBef>
              <a:defRPr/>
            </a:pPr>
            <a:endParaRPr lang="fi-FI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Mestari</a:t>
            </a: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myrsky ei pauhaa nyt enää, Jo tyyni on!  </a:t>
            </a: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tunnossa riemua, rauhaa,  kuin kirkkaus auringon.</a:t>
            </a: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Kiitetty, Herra,  kun kuliet kkanssani ainiaan, satamaan</a:t>
            </a:r>
          </a:p>
          <a:p>
            <a:pPr lvl="0">
              <a:spcBef>
                <a:spcPct val="20000"/>
              </a:spcBef>
              <a:defRPr/>
            </a:pP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Kunnes laskea kerran saan rannoilla uuden maan</a:t>
            </a:r>
            <a:r>
              <a:rPr lang="fi-FI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134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Mestari myrsky on suuri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Mestari myrsky on suuri </dc:title>
  <dc:creator>FRONT</dc:creator>
  <cp:lastModifiedBy>FRONT</cp:lastModifiedBy>
  <cp:revision>45</cp:revision>
  <dcterms:created xsi:type="dcterms:W3CDTF">2024-01-15T22:51:32Z</dcterms:created>
  <dcterms:modified xsi:type="dcterms:W3CDTF">2024-01-21T19:37:43Z</dcterms:modified>
</cp:coreProperties>
</file>