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8C5F3-A291-43E1-91CA-CB6287C77B0E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DC632-18DD-4817-9490-5BEAE5461A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gváltóm szól nek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357166"/>
            <a:ext cx="5143536" cy="43564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Megváltóm</a:t>
            </a:r>
            <a:r>
              <a:rPr lang="en-US" b="1" dirty="0" smtClean="0"/>
              <a:t> </a:t>
            </a:r>
            <a:r>
              <a:rPr lang="en-US" b="1" dirty="0" err="1" smtClean="0"/>
              <a:t>szól</a:t>
            </a:r>
            <a:r>
              <a:rPr lang="en-US" b="1" dirty="0" smtClean="0"/>
              <a:t> </a:t>
            </a:r>
            <a:r>
              <a:rPr lang="en-US" b="1" dirty="0" err="1" smtClean="0"/>
              <a:t>nekem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28794" y="1285860"/>
            <a:ext cx="5544616" cy="494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Megváltóm szól nekem: „Gyermek, kicsiny erőd?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Nyugtot találsz bennem, leszek a segítőd!”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Jézus nyugtot ád, szíve megbocsát,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Bűntől szennyes lelkemnek vére hoz tisztulást.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Szent véred, Jézusom, lemossa bűnömet,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Erőd csodás nagyon, meglágyít kőszívet.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Nincs bennem semmi jó, Kegyedre érdemes,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 vagy az Üdvadóm, ki Istenhez vezetsz.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 érzem végnapom, hogy ím, itt a halál,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Bátran elmondhatom: Jézus mellettem áll.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Megváltóm szól nekem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Megváltóm szól nekem</dc:title>
  <dc:creator>mary</dc:creator>
  <cp:lastModifiedBy>FRONT</cp:lastModifiedBy>
  <cp:revision>11</cp:revision>
  <dcterms:created xsi:type="dcterms:W3CDTF">2022-12-20T22:19:21Z</dcterms:created>
  <dcterms:modified xsi:type="dcterms:W3CDTF">2024-01-04T19:25:09Z</dcterms:modified>
</cp:coreProperties>
</file>