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194FF-8BC2-4B4D-A87C-BE315A97416D}" type="datetimeFigureOut">
              <a:rPr lang="en-US" smtClean="0"/>
              <a:pPr/>
              <a:t>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19614-B8A3-43C4-9930-FA42A278FA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ám zde přítele, Pána Ježíš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64008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Mám</a:t>
            </a:r>
            <a:r>
              <a:rPr lang="en-US" b="1" dirty="0" smtClean="0"/>
              <a:t> </a:t>
            </a:r>
            <a:r>
              <a:rPr lang="en-US" b="1" dirty="0" err="1"/>
              <a:t>zde</a:t>
            </a:r>
            <a:r>
              <a:rPr lang="en-US" b="1" dirty="0"/>
              <a:t> </a:t>
            </a:r>
            <a:r>
              <a:rPr lang="en-US" b="1" dirty="0" err="1"/>
              <a:t>přítele</a:t>
            </a:r>
            <a:r>
              <a:rPr lang="en-US" b="1" dirty="0"/>
              <a:t>, </a:t>
            </a:r>
            <a:r>
              <a:rPr lang="en-US" b="1" dirty="0" err="1"/>
              <a:t>Pána</a:t>
            </a:r>
            <a:r>
              <a:rPr lang="en-US" b="1" dirty="0"/>
              <a:t> </a:t>
            </a:r>
            <a:r>
              <a:rPr lang="en-US" b="1" dirty="0" err="1" smtClean="0"/>
              <a:t>Ježíše</a:t>
            </a:r>
            <a:r>
              <a:rPr lang="en-US" b="1" dirty="0" smtClean="0"/>
              <a:t> 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"/>
            <a:ext cx="2667000" cy="41910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zde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přítele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Pána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spoléhám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něm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štěstí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pokoj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nalézám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spoléhám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Boží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rámě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je v </a:t>
            </a:r>
            <a:r>
              <a:rPr lang="en-US" sz="1400" b="1" dirty="0" err="1" smtClean="0">
                <a:solidFill>
                  <a:srgbClr val="FF0000"/>
                </a:solidFill>
              </a:rPr>
              <a:t>soužení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náš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pevný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hrad</a:t>
            </a:r>
            <a:r>
              <a:rPr lang="en-US" sz="14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Boží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rámě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uč</a:t>
            </a:r>
            <a:r>
              <a:rPr lang="en-US" sz="1400" b="1" dirty="0" smtClean="0">
                <a:solidFill>
                  <a:srgbClr val="FF0000"/>
                </a:solidFill>
              </a:rPr>
              <a:t> se </a:t>
            </a:r>
            <a:r>
              <a:rPr lang="en-US" sz="1400" b="1" dirty="0" err="1" smtClean="0">
                <a:solidFill>
                  <a:srgbClr val="FF0000"/>
                </a:solidFill>
              </a:rPr>
              <a:t>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ně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vždycky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spoléhat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sladké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být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družině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spoléhám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jak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života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zjasňuje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spoléhám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bych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bál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čeho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strachoval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Boží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spoléhám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 v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blízko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když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rámě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spoléhám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Mám zde přítele, Pána Ježíše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Mám zde přítele, Pána Ježíše </dc:title>
  <dc:creator>FRONT</dc:creator>
  <cp:lastModifiedBy>FRONT</cp:lastModifiedBy>
  <cp:revision>9</cp:revision>
  <dcterms:created xsi:type="dcterms:W3CDTF">2023-12-25T21:13:44Z</dcterms:created>
  <dcterms:modified xsi:type="dcterms:W3CDTF">2024-01-01T17:05:59Z</dcterms:modified>
</cp:coreProperties>
</file>