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98885-BBC2-47A6-8E50-5FEF38B9C2BF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F77CA-F19E-4607-8FF0-19217E71EA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juvligt och kärleksfullt Jesus hörs kall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304799"/>
          </a:xfrm>
        </p:spPr>
        <p:txBody>
          <a:bodyPr>
            <a:noAutofit/>
          </a:bodyPr>
          <a:lstStyle/>
          <a:p>
            <a:r>
              <a:rPr lang="sv-SE" sz="3600" b="1" dirty="0" smtClean="0"/>
              <a:t/>
            </a:r>
            <a:br>
              <a:rPr lang="sv-SE" sz="3600" b="1" dirty="0" smtClean="0"/>
            </a:br>
            <a:r>
              <a:rPr lang="sv-SE" sz="3600" b="1" dirty="0" smtClean="0"/>
              <a:t>Ljuvligt </a:t>
            </a:r>
            <a:r>
              <a:rPr lang="sv-SE" sz="3600" b="1" dirty="0"/>
              <a:t>och kärleksfullt Jesus hörs </a:t>
            </a:r>
            <a:r>
              <a:rPr lang="sv-SE" sz="3600" b="1" dirty="0" smtClean="0"/>
              <a:t>kalla   </a:t>
            </a:r>
            <a:r>
              <a:rPr lang="sv-SE" sz="3600" b="1" dirty="0"/>
              <a:t/>
            </a:r>
            <a:br>
              <a:rPr lang="sv-SE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57200"/>
            <a:ext cx="3429000" cy="4114800"/>
          </a:xfrm>
        </p:spPr>
        <p:txBody>
          <a:bodyPr>
            <a:noAutofit/>
          </a:bodyPr>
          <a:lstStyle/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Ljuvligt och kärleksfullt Jesus hörs kalla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Kalla på dej och på mej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Frälsarefamnen är öppen för alla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Öppen 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dej och för mej</a:t>
            </a:r>
          </a:p>
          <a:p>
            <a:pPr algn="l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Kom hem, kom hem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Du som gått vilse, kom hem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Jesus nu väntar, han manar och kallar</a:t>
            </a:r>
          </a:p>
          <a:p>
            <a:pPr algn="l"/>
            <a:r>
              <a:rPr lang="sv-SE" sz="1400" b="1" dirty="0" smtClean="0">
                <a:solidFill>
                  <a:srgbClr val="FF0000"/>
                </a:solidFill>
              </a:rPr>
              <a:t>Kallar den trötte: kom hem</a:t>
            </a:r>
          </a:p>
          <a:p>
            <a:pPr algn="l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Varför då dröja, när Jesus ses bida,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Vänta på dej och på mej?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Mins att han döden var villig att lida,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Lida för dej och för mej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Tiden försvinner, minuterna ila,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 för dej och för mej.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Skynda! Hos Jesus finns trygghet och vila,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Vila för dej och för mej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vilken underbar glädje han skänker,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Skänker åt dej och åt mej!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Alltid i nåd och kärlek han tänker,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Tänker på dej och på mej.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140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Ljuvligt och kärleksfullt Jesus hörs kalla 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Ljuvligt och kärleksfullt Jesus hörs kalla </dc:title>
  <dc:creator>FRONT</dc:creator>
  <cp:lastModifiedBy>FRONT</cp:lastModifiedBy>
  <cp:revision>7</cp:revision>
  <dcterms:created xsi:type="dcterms:W3CDTF">2024-01-22T14:52:33Z</dcterms:created>
  <dcterms:modified xsi:type="dcterms:W3CDTF">2024-01-23T15:40:36Z</dcterms:modified>
</cp:coreProperties>
</file>