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B030B-8629-4D84-8273-A6D5BD2E9E44}" type="datetimeFigureOut">
              <a:rPr lang="en-US" smtClean="0"/>
              <a:pPr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30184-BBE3-4D54-9836-372081425C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B030B-8629-4D84-8273-A6D5BD2E9E44}" type="datetimeFigureOut">
              <a:rPr lang="en-US" smtClean="0"/>
              <a:pPr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30184-BBE3-4D54-9836-372081425C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B030B-8629-4D84-8273-A6D5BD2E9E44}" type="datetimeFigureOut">
              <a:rPr lang="en-US" smtClean="0"/>
              <a:pPr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30184-BBE3-4D54-9836-372081425C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B030B-8629-4D84-8273-A6D5BD2E9E44}" type="datetimeFigureOut">
              <a:rPr lang="en-US" smtClean="0"/>
              <a:pPr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30184-BBE3-4D54-9836-372081425C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B030B-8629-4D84-8273-A6D5BD2E9E44}" type="datetimeFigureOut">
              <a:rPr lang="en-US" smtClean="0"/>
              <a:pPr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30184-BBE3-4D54-9836-372081425C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B030B-8629-4D84-8273-A6D5BD2E9E44}" type="datetimeFigureOut">
              <a:rPr lang="en-US" smtClean="0"/>
              <a:pPr/>
              <a:t>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30184-BBE3-4D54-9836-372081425C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B030B-8629-4D84-8273-A6D5BD2E9E44}" type="datetimeFigureOut">
              <a:rPr lang="en-US" smtClean="0"/>
              <a:pPr/>
              <a:t>1/17/2024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30184-BBE3-4D54-9836-372081425C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B030B-8629-4D84-8273-A6D5BD2E9E44}" type="datetimeFigureOut">
              <a:rPr lang="en-US" smtClean="0"/>
              <a:pPr/>
              <a:t>1/17/2024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30184-BBE3-4D54-9836-372081425C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B030B-8629-4D84-8273-A6D5BD2E9E44}" type="datetimeFigureOut">
              <a:rPr lang="en-US" smtClean="0"/>
              <a:pPr/>
              <a:t>1/17/2024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30184-BBE3-4D54-9836-372081425C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B030B-8629-4D84-8273-A6D5BD2E9E44}" type="datetimeFigureOut">
              <a:rPr lang="en-US" smtClean="0"/>
              <a:pPr/>
              <a:t>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30184-BBE3-4D54-9836-372081425C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B030B-8629-4D84-8273-A6D5BD2E9E44}" type="datetimeFigureOut">
              <a:rPr lang="en-US" smtClean="0"/>
              <a:pPr/>
              <a:t>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30184-BBE3-4D54-9836-372081425C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4B030B-8629-4D84-8273-A6D5BD2E9E44}" type="datetimeFigureOut">
              <a:rPr lang="en-US" smtClean="0"/>
              <a:pPr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930184-BBE3-4D54-9836-372081425C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가시관 쓰신 예수님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oning van hemel, zee en aa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4414" y="142852"/>
            <a:ext cx="6715172" cy="500066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>Koning </a:t>
            </a:r>
            <a:r>
              <a:rPr lang="nl-NL" b="1" dirty="0"/>
              <a:t>van hemel, zee en </a:t>
            </a:r>
            <a:r>
              <a:rPr lang="nl-NL" b="1" dirty="0" smtClean="0"/>
              <a:t>aard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43108" y="785794"/>
            <a:ext cx="3318068" cy="4658072"/>
          </a:xfrm>
        </p:spPr>
        <p:txBody>
          <a:bodyPr>
            <a:noAutofit/>
          </a:bodyPr>
          <a:lstStyle/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Koning van hemel, zee en aard’, 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nimmer het luist’ren moe,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 hebt Uw leven niet gespaard,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stond zelf de kruisdood toe. </a:t>
            </a:r>
          </a:p>
          <a:p>
            <a:pPr algn="l"/>
            <a:endParaRPr lang="nl-N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nl-NL" sz="1600" b="1" dirty="0" smtClean="0">
                <a:solidFill>
                  <a:srgbClr val="FF0000"/>
                </a:solidFill>
              </a:rPr>
              <a:t>Laat mij het nooit vergeten, Heer, </a:t>
            </a:r>
          </a:p>
          <a:p>
            <a:pPr algn="l"/>
            <a:r>
              <a:rPr lang="nl-NL" sz="1600" b="1" dirty="0" smtClean="0">
                <a:solidFill>
                  <a:srgbClr val="FF0000"/>
                </a:solidFill>
              </a:rPr>
              <a:t>Uw lijden gaf mij ’t leven weer,</a:t>
            </a:r>
          </a:p>
          <a:p>
            <a:pPr algn="l"/>
            <a:r>
              <a:rPr lang="nl-NL" sz="1600" b="1" dirty="0" smtClean="0">
                <a:solidFill>
                  <a:srgbClr val="FF0000"/>
                </a:solidFill>
              </a:rPr>
              <a:t>Uw liefde is zó groot voor mij;</a:t>
            </a:r>
          </a:p>
          <a:p>
            <a:pPr algn="l"/>
            <a:r>
              <a:rPr lang="nl-NL" sz="1600" b="1" dirty="0" smtClean="0">
                <a:solidFill>
                  <a:srgbClr val="FF0000"/>
                </a:solidFill>
              </a:rPr>
              <a:t>maakt mij voor eeuwig vrij.</a:t>
            </a:r>
          </a:p>
          <a:p>
            <a:pPr algn="l"/>
            <a:endParaRPr lang="nl-N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Koning, Die diep vernederd is, 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van alle glans ontdaan,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van alle hulp verstoken is, 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tot in het graf gegaan. </a:t>
            </a:r>
          </a:p>
          <a:p>
            <a:pPr algn="l"/>
            <a:endParaRPr lang="nl-N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Als ik probeer mijn eigen last 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zelf eens te dragen, Heer,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zegt U en houdt mijn handen vast: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‘Leg dat maar bij Mij neer</a:t>
            </a: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!’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117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Koning van hemel, zee en aard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Koning van hemel, zee en aard </dc:title>
  <dc:creator>mary</dc:creator>
  <cp:lastModifiedBy>FRONT</cp:lastModifiedBy>
  <cp:revision>5</cp:revision>
  <dcterms:created xsi:type="dcterms:W3CDTF">2020-11-28T23:06:31Z</dcterms:created>
  <dcterms:modified xsi:type="dcterms:W3CDTF">2024-01-17T16:04:25Z</dcterms:modified>
</cp:coreProperties>
</file>