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B7EC4-F5A0-4332-99E2-81A4AECB67EB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I am trusting Thee, Lord Jesus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m zum Kreuz mit deinen Las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495" y="228600"/>
            <a:ext cx="7848600" cy="61277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Komm </a:t>
            </a:r>
            <a:r>
              <a:rPr lang="de-DE" b="1" dirty="0" smtClean="0"/>
              <a:t>zum Kreuz mit deinen Lasten</a:t>
            </a:r>
            <a:br>
              <a:rPr lang="de-DE" b="1" dirty="0" smtClean="0"/>
            </a:b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1752600"/>
            <a:ext cx="7924800" cy="457199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de-DE" sz="1600" b="1" dirty="0" smtClean="0"/>
              <a:t>Komm zum Kreuz mit deinen Lasten,</a:t>
            </a:r>
          </a:p>
          <a:p>
            <a:r>
              <a:rPr lang="de-DE" sz="1600" b="1" dirty="0" smtClean="0"/>
              <a:t>Müder, matter Wand’rer du!</a:t>
            </a:r>
          </a:p>
          <a:p>
            <a:r>
              <a:rPr lang="de-DE" sz="1600" b="1" dirty="0" smtClean="0"/>
              <a:t>Bei dem Kreuze kannst du rasten,</a:t>
            </a:r>
          </a:p>
          <a:p>
            <a:r>
              <a:rPr lang="de-DE" sz="1600" b="1" dirty="0" smtClean="0"/>
              <a:t>Dort allein nur find’st du Ruh‘.</a:t>
            </a:r>
          </a:p>
          <a:p>
            <a:endParaRPr lang="de-DE" sz="1600" b="1" dirty="0" smtClean="0"/>
          </a:p>
          <a:p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r>
              <a:rPr lang="de-DE" sz="1600" b="1" dirty="0" smtClean="0">
                <a:solidFill>
                  <a:srgbClr val="FF0000"/>
                </a:solidFill>
              </a:rPr>
              <a:t>Komm, o komm zu deiner Ruh‘,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Komm, o komm zu deiner Ruh‘, 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Jesus ruft dir freundlich zu: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Jesus ruft dir freundlich zu: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,,Wirf dein Leid und Weh auf mich,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Wirf dein Leid und Weh auf mich, 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Sieh‘ ich starb, zu retten dich!“</a:t>
            </a:r>
          </a:p>
          <a:p>
            <a:endParaRPr lang="de-DE" sz="1600" b="1" dirty="0" smtClean="0"/>
          </a:p>
          <a:p>
            <a:r>
              <a:rPr lang="de-DE" sz="1600" b="1" dirty="0" smtClean="0"/>
              <a:t>Unter des Gerichtes Ruten </a:t>
            </a:r>
          </a:p>
          <a:p>
            <a:r>
              <a:rPr lang="de-DE" sz="1600" b="1" dirty="0" smtClean="0"/>
              <a:t>Siehe an dem Kreuzesstamm</a:t>
            </a:r>
          </a:p>
          <a:p>
            <a:r>
              <a:rPr lang="de-DE" sz="1600" b="1" dirty="0" smtClean="0"/>
              <a:t> Für dich dulden, für dich bluten </a:t>
            </a:r>
          </a:p>
          <a:p>
            <a:r>
              <a:rPr lang="de-DE" sz="1600" b="1" dirty="0" smtClean="0"/>
              <a:t>Jesum Christum, Gottes Lamm.</a:t>
            </a:r>
          </a:p>
          <a:p>
            <a:r>
              <a:rPr lang="de-DE" sz="1600" b="1" dirty="0" smtClean="0"/>
              <a:t>An </a:t>
            </a:r>
            <a:r>
              <a:rPr lang="de-DE" sz="1600" b="1" dirty="0" smtClean="0"/>
              <a:t>dem Kreuze nahm der Reine</a:t>
            </a:r>
          </a:p>
          <a:p>
            <a:r>
              <a:rPr lang="de-DE" sz="1600" b="1" dirty="0" smtClean="0"/>
              <a:t>Willig deiner Sünden Lohn</a:t>
            </a:r>
          </a:p>
          <a:p>
            <a:r>
              <a:rPr lang="de-DE" sz="1600" b="1" dirty="0" smtClean="0"/>
              <a:t>Siehe, wie dich liebt der eine </a:t>
            </a:r>
          </a:p>
          <a:p>
            <a:r>
              <a:rPr lang="de-DE" sz="1600" b="1" dirty="0" smtClean="0"/>
              <a:t>Heil’ge, holde Gottessohn!</a:t>
            </a:r>
          </a:p>
          <a:p>
            <a:endParaRPr lang="de-DE" sz="1600" b="1" dirty="0" smtClean="0"/>
          </a:p>
          <a:p>
            <a:r>
              <a:rPr lang="de-DE" sz="1600" b="1" dirty="0" smtClean="0"/>
              <a:t>Komm </a:t>
            </a:r>
            <a:r>
              <a:rPr lang="de-DE" sz="1600" b="1" dirty="0" smtClean="0"/>
              <a:t>zum Herrn mit deinen Sünden, </a:t>
            </a:r>
          </a:p>
          <a:p>
            <a:r>
              <a:rPr lang="de-DE" sz="1600" b="1" dirty="0" smtClean="0"/>
              <a:t>Er empfing schon dein Gericht:</a:t>
            </a:r>
          </a:p>
          <a:p>
            <a:r>
              <a:rPr lang="de-DE" sz="1600" b="1" dirty="0" smtClean="0"/>
              <a:t>Heute kannst du Gnade finden. </a:t>
            </a:r>
          </a:p>
          <a:p>
            <a:r>
              <a:rPr lang="de-DE" sz="1600" b="1" dirty="0" smtClean="0"/>
              <a:t>Zög’re darum, Seele, nicht</a:t>
            </a:r>
            <a:r>
              <a:rPr lang="de-DE" sz="1600" b="1" dirty="0" smtClean="0"/>
              <a:t>.</a:t>
            </a:r>
          </a:p>
          <a:p>
            <a:endParaRPr lang="de-DE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152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Komm zum Kreuz mit deinen Lasten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Ich vertraue dir, Herr Jesus </dc:title>
  <dc:creator>FRONT</dc:creator>
  <cp:lastModifiedBy>FRONT</cp:lastModifiedBy>
  <cp:revision>6</cp:revision>
  <dcterms:created xsi:type="dcterms:W3CDTF">2024-01-26T16:54:36Z</dcterms:created>
  <dcterms:modified xsi:type="dcterms:W3CDTF">2024-01-29T16:44:28Z</dcterms:modified>
</cp:coreProperties>
</file>