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96" d="100"/>
          <a:sy n="96" d="100"/>
        </p:scale>
        <p:origin x="-2898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791C-1491-4102-AFF7-24C4EBAA44CC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2814-CD8B-43E8-BDA1-B3CB711B8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791C-1491-4102-AFF7-24C4EBAA44CC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2814-CD8B-43E8-BDA1-B3CB711B8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791C-1491-4102-AFF7-24C4EBAA44CC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2814-CD8B-43E8-BDA1-B3CB711B8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791C-1491-4102-AFF7-24C4EBAA44CC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2814-CD8B-43E8-BDA1-B3CB711B8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791C-1491-4102-AFF7-24C4EBAA44CC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2814-CD8B-43E8-BDA1-B3CB711B8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791C-1491-4102-AFF7-24C4EBAA44CC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2814-CD8B-43E8-BDA1-B3CB711B8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791C-1491-4102-AFF7-24C4EBAA44CC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2814-CD8B-43E8-BDA1-B3CB711B8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791C-1491-4102-AFF7-24C4EBAA44CC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2814-CD8B-43E8-BDA1-B3CB711B8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791C-1491-4102-AFF7-24C4EBAA44CC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2814-CD8B-43E8-BDA1-B3CB711B8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791C-1491-4102-AFF7-24C4EBAA44CC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2814-CD8B-43E8-BDA1-B3CB711B8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791C-1491-4102-AFF7-24C4EBAA44CC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2814-CD8B-43E8-BDA1-B3CB711B8D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5791C-1491-4102-AFF7-24C4EBAA44CC}" type="datetimeFigureOut">
              <a:rPr lang="en-US" smtClean="0"/>
              <a:pPr/>
              <a:t>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F2814-CD8B-43E8-BDA1-B3CB711B8D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ster The Tempest Is Rag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rtha kodumkaattadi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4546" y="1"/>
            <a:ext cx="4714908" cy="428603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/>
              <a:t>Kartha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kodumkaattadichu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428604"/>
            <a:ext cx="7500990" cy="4010000"/>
          </a:xfrm>
        </p:spPr>
        <p:txBody>
          <a:bodyPr numCol="2">
            <a:noAutofit/>
          </a:bodyPr>
          <a:lstStyle/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കർത്താ കൊടുംങ്കാറ്റടിച്ച്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ഓളങ്ങളുയരുന്നേ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മങ്ങുന്നിതാ കാർകൊണ്ടു വാനം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താങ്ങും തണലുമില്ലേ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ഞങ്ങളെ നീ കൈവെടിഞ്ഞോ?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ഞങ്ങൾ കടൽ മദ്ധ്യേ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മുങ്ങിച്ചാകുമിപ്പോളൊന്നാകെ നീ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ഇങ്ങനെയുറങ്ങുന്നോ?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900" b="1" dirty="0" smtClean="0">
                <a:solidFill>
                  <a:srgbClr val="FF0000"/>
                </a:solidFill>
              </a:rPr>
              <a:t>പല്ലവി:</a:t>
            </a:r>
          </a:p>
          <a:p>
            <a:pPr algn="l"/>
            <a:r>
              <a:rPr lang="ml-IN" sz="900" b="1" dirty="0" smtClean="0">
                <a:solidFill>
                  <a:srgbClr val="FF0000"/>
                </a:solidFill>
              </a:rPr>
              <a:t>കാറ്റു തിരകളെന്നിഷടം ചെയ്യും</a:t>
            </a:r>
          </a:p>
          <a:p>
            <a:pPr algn="l"/>
            <a:r>
              <a:rPr lang="ml-IN" sz="900" b="1" dirty="0" smtClean="0">
                <a:solidFill>
                  <a:srgbClr val="FF0000"/>
                </a:solidFill>
              </a:rPr>
              <a:t>ശാന്തം കൊൾ</a:t>
            </a:r>
          </a:p>
          <a:p>
            <a:pPr algn="l"/>
            <a:r>
              <a:rPr lang="ml-IN" sz="900" b="1" dirty="0" smtClean="0">
                <a:solidFill>
                  <a:srgbClr val="FF0000"/>
                </a:solidFill>
              </a:rPr>
              <a:t>കടലിളക്കത്തിൻ </a:t>
            </a:r>
            <a:r>
              <a:rPr lang="ml-IN" sz="900" b="1" dirty="0" smtClean="0">
                <a:solidFill>
                  <a:srgbClr val="FF0000"/>
                </a:solidFill>
              </a:rPr>
              <a:t>കോപമോ</a:t>
            </a:r>
          </a:p>
          <a:p>
            <a:pPr algn="l"/>
            <a:r>
              <a:rPr lang="ml-IN" sz="900" b="1" dirty="0" smtClean="0">
                <a:solidFill>
                  <a:srgbClr val="FF0000"/>
                </a:solidFill>
              </a:rPr>
              <a:t>ഭൂതമോ നരരോ എന്താകിലും, ഹേ</a:t>
            </a:r>
          </a:p>
          <a:p>
            <a:pPr algn="l"/>
            <a:r>
              <a:rPr lang="ml-IN" sz="900" b="1" dirty="0" smtClean="0">
                <a:solidFill>
                  <a:srgbClr val="FF0000"/>
                </a:solidFill>
              </a:rPr>
              <a:t>വാനഭൂമിയാഴികൾ നാഥന്റെ</a:t>
            </a:r>
          </a:p>
          <a:p>
            <a:pPr algn="l"/>
            <a:r>
              <a:rPr lang="ml-IN" sz="900" b="1" dirty="0" smtClean="0">
                <a:solidFill>
                  <a:srgbClr val="FF0000"/>
                </a:solidFill>
              </a:rPr>
              <a:t>വാസക്കപ്പൽ മുക്കുവാൻ സാദ്ധ്യമോ?</a:t>
            </a:r>
          </a:p>
          <a:p>
            <a:pPr algn="l"/>
            <a:r>
              <a:rPr lang="ml-IN" sz="900" b="1" dirty="0" smtClean="0">
                <a:solidFill>
                  <a:srgbClr val="FF0000"/>
                </a:solidFill>
              </a:rPr>
              <a:t>സർവ്വമെന്നിഷ്ടം ചെയ്യും മുദാ,</a:t>
            </a:r>
          </a:p>
          <a:p>
            <a:pPr algn="l"/>
            <a:r>
              <a:rPr lang="ml-IN" sz="900" b="1" dirty="0" smtClean="0">
                <a:solidFill>
                  <a:srgbClr val="FF0000"/>
                </a:solidFill>
              </a:rPr>
              <a:t>ശാന്തം, ഹേ, ശാന്തം കൊൾ,</a:t>
            </a:r>
          </a:p>
          <a:p>
            <a:pPr algn="l"/>
            <a:r>
              <a:rPr lang="ml-IN" sz="900" b="1" dirty="0" smtClean="0">
                <a:solidFill>
                  <a:srgbClr val="FF0000"/>
                </a:solidFill>
              </a:rPr>
              <a:t>സർവ്വമെന്നിഷ്ടമാശു ചെയ്യും</a:t>
            </a:r>
          </a:p>
          <a:p>
            <a:pPr algn="l"/>
            <a:r>
              <a:rPr lang="ml-IN" sz="900" b="1" dirty="0" smtClean="0">
                <a:solidFill>
                  <a:srgbClr val="FF0000"/>
                </a:solidFill>
              </a:rPr>
              <a:t>ശാന്തമാക. 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ആത്മവിവശനായ് നാഥാ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താപത്തിൽ കുമ്പിടുന്നേൻ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തപിക്കുന്നെൻ ചിത്തം ഗാഢമായ്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ഉണർന്നെന്നെ രക്ഷിക്ക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പാപാരിഷ്ട തിരകളെൻ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മീതെ കവിയുന്നേ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മുങ്ങി നശിക്കുന്നേൻ പ്രാണനാഥാ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പിടിക്കെന്നെ, വാ വേഗം [പല്ലവി]</a:t>
            </a:r>
          </a:p>
          <a:p>
            <a:pPr algn="l"/>
            <a:endParaRPr lang="ml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തീർന്നു ഭയം സർവ്വം നാഥാ,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വന്നു ശാന്തം വാരിധൗ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ശോഭിക്കുന്നു സൂര്യൻ കടൽ മേൽ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സ്വർഭാനുവും ഹൃദയേ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താമസിക്കിഹേ രക്ഷകാ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താനേ വിടാതെന്നെ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സാമോദം തുറമുഖം ചേർന്നു ഞാൻ</a:t>
            </a:r>
          </a:p>
          <a:p>
            <a:pPr algn="l"/>
            <a:r>
              <a:rPr lang="ml-IN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ഇളയ്ക്കും ഭാഗ്യതീരെ 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Kartha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kodumkattadichu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Olangaluyarunne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Mangunnitha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karkondu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vaanam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Thangum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thanalumille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Njagale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vedinjo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Njagal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kadal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madhye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Mungi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chakumippolonnake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Egane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uragunno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900" b="1" dirty="0" err="1" smtClean="0">
                <a:solidFill>
                  <a:srgbClr val="FF0000"/>
                </a:solidFill>
              </a:rPr>
              <a:t>Kaattu</a:t>
            </a:r>
            <a:r>
              <a:rPr lang="en-US" sz="900" b="1" dirty="0" smtClean="0">
                <a:solidFill>
                  <a:srgbClr val="FF0000"/>
                </a:solidFill>
              </a:rPr>
              <a:t> </a:t>
            </a:r>
            <a:r>
              <a:rPr lang="en-US" sz="900" b="1" dirty="0" err="1" smtClean="0">
                <a:solidFill>
                  <a:srgbClr val="FF0000"/>
                </a:solidFill>
              </a:rPr>
              <a:t>thirakalennishttam</a:t>
            </a:r>
            <a:r>
              <a:rPr lang="en-US" sz="900" b="1" dirty="0" smtClean="0">
                <a:solidFill>
                  <a:srgbClr val="FF0000"/>
                </a:solidFill>
              </a:rPr>
              <a:t> </a:t>
            </a:r>
            <a:r>
              <a:rPr lang="en-US" sz="900" b="1" dirty="0" err="1" smtClean="0">
                <a:solidFill>
                  <a:srgbClr val="FF0000"/>
                </a:solidFill>
              </a:rPr>
              <a:t>cheyum</a:t>
            </a:r>
            <a:endParaRPr lang="en-US" sz="9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900" b="1" dirty="0" err="1" smtClean="0">
                <a:solidFill>
                  <a:srgbClr val="FF0000"/>
                </a:solidFill>
              </a:rPr>
              <a:t>Shantham</a:t>
            </a:r>
            <a:r>
              <a:rPr lang="en-US" sz="900" b="1" dirty="0" smtClean="0">
                <a:solidFill>
                  <a:srgbClr val="FF0000"/>
                </a:solidFill>
              </a:rPr>
              <a:t> </a:t>
            </a:r>
            <a:r>
              <a:rPr lang="en-US" sz="900" b="1" dirty="0" err="1" smtClean="0">
                <a:solidFill>
                  <a:srgbClr val="FF0000"/>
                </a:solidFill>
              </a:rPr>
              <a:t>kol</a:t>
            </a:r>
            <a:endParaRPr lang="en-US" sz="9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900" b="1" dirty="0" err="1" smtClean="0">
                <a:solidFill>
                  <a:srgbClr val="FF0000"/>
                </a:solidFill>
              </a:rPr>
              <a:t>Kadalilakkathin</a:t>
            </a:r>
            <a:r>
              <a:rPr lang="en-US" sz="900" b="1" dirty="0" smtClean="0">
                <a:solidFill>
                  <a:srgbClr val="FF0000"/>
                </a:solidFill>
              </a:rPr>
              <a:t> </a:t>
            </a:r>
            <a:r>
              <a:rPr lang="en-US" sz="900" b="1" dirty="0" err="1" smtClean="0">
                <a:solidFill>
                  <a:srgbClr val="FF0000"/>
                </a:solidFill>
              </a:rPr>
              <a:t>kopamo</a:t>
            </a:r>
            <a:endParaRPr lang="en-US" sz="9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900" b="1" dirty="0" err="1" smtClean="0">
                <a:solidFill>
                  <a:srgbClr val="FF0000"/>
                </a:solidFill>
              </a:rPr>
              <a:t>Bhuthamo</a:t>
            </a:r>
            <a:r>
              <a:rPr lang="en-US" sz="900" b="1" dirty="0" smtClean="0">
                <a:solidFill>
                  <a:srgbClr val="FF0000"/>
                </a:solidFill>
              </a:rPr>
              <a:t> </a:t>
            </a:r>
            <a:r>
              <a:rPr lang="en-US" sz="900" b="1" dirty="0" err="1" smtClean="0">
                <a:solidFill>
                  <a:srgbClr val="FF0000"/>
                </a:solidFill>
              </a:rPr>
              <a:t>nararo</a:t>
            </a:r>
            <a:r>
              <a:rPr lang="en-US" sz="900" b="1" dirty="0" smtClean="0">
                <a:solidFill>
                  <a:srgbClr val="FF0000"/>
                </a:solidFill>
              </a:rPr>
              <a:t> </a:t>
            </a:r>
            <a:r>
              <a:rPr lang="en-US" sz="900" b="1" dirty="0" err="1" smtClean="0">
                <a:solidFill>
                  <a:srgbClr val="FF0000"/>
                </a:solidFill>
              </a:rPr>
              <a:t>enthakilum</a:t>
            </a:r>
            <a:r>
              <a:rPr lang="en-US" sz="900" b="1" dirty="0" smtClean="0">
                <a:solidFill>
                  <a:srgbClr val="FF0000"/>
                </a:solidFill>
              </a:rPr>
              <a:t> hey</a:t>
            </a:r>
          </a:p>
          <a:p>
            <a:pPr algn="l"/>
            <a:r>
              <a:rPr lang="en-US" sz="900" b="1" dirty="0" err="1" smtClean="0">
                <a:solidFill>
                  <a:srgbClr val="FF0000"/>
                </a:solidFill>
              </a:rPr>
              <a:t>Vaana</a:t>
            </a:r>
            <a:r>
              <a:rPr lang="en-US" sz="900" b="1" dirty="0" smtClean="0">
                <a:solidFill>
                  <a:srgbClr val="FF0000"/>
                </a:solidFill>
              </a:rPr>
              <a:t> </a:t>
            </a:r>
            <a:r>
              <a:rPr lang="en-US" sz="900" b="1" dirty="0" err="1" smtClean="0">
                <a:solidFill>
                  <a:srgbClr val="FF0000"/>
                </a:solidFill>
              </a:rPr>
              <a:t>bhoomiyazhikal</a:t>
            </a:r>
            <a:r>
              <a:rPr lang="en-US" sz="900" b="1" dirty="0" smtClean="0">
                <a:solidFill>
                  <a:srgbClr val="FF0000"/>
                </a:solidFill>
              </a:rPr>
              <a:t> </a:t>
            </a:r>
            <a:r>
              <a:rPr lang="en-US" sz="900" b="1" dirty="0" err="1" smtClean="0">
                <a:solidFill>
                  <a:srgbClr val="FF0000"/>
                </a:solidFill>
              </a:rPr>
              <a:t>naadhante</a:t>
            </a:r>
            <a:endParaRPr lang="en-US" sz="9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900" b="1" dirty="0" smtClean="0">
                <a:solidFill>
                  <a:srgbClr val="FF0000"/>
                </a:solidFill>
              </a:rPr>
              <a:t>Vaasa </a:t>
            </a:r>
            <a:r>
              <a:rPr lang="en-US" sz="900" b="1" dirty="0" err="1" smtClean="0">
                <a:solidFill>
                  <a:srgbClr val="FF0000"/>
                </a:solidFill>
              </a:rPr>
              <a:t>kappal</a:t>
            </a:r>
            <a:r>
              <a:rPr lang="en-US" sz="900" b="1" dirty="0" smtClean="0">
                <a:solidFill>
                  <a:srgbClr val="FF0000"/>
                </a:solidFill>
              </a:rPr>
              <a:t> </a:t>
            </a:r>
            <a:r>
              <a:rPr lang="en-US" sz="900" b="1" dirty="0" err="1" smtClean="0">
                <a:solidFill>
                  <a:srgbClr val="FF0000"/>
                </a:solidFill>
              </a:rPr>
              <a:t>mukkuvan</a:t>
            </a:r>
            <a:r>
              <a:rPr lang="en-US" sz="900" b="1" dirty="0" smtClean="0">
                <a:solidFill>
                  <a:srgbClr val="FF0000"/>
                </a:solidFill>
              </a:rPr>
              <a:t> </a:t>
            </a:r>
            <a:r>
              <a:rPr lang="en-US" sz="900" b="1" dirty="0" err="1" smtClean="0">
                <a:solidFill>
                  <a:srgbClr val="FF0000"/>
                </a:solidFill>
              </a:rPr>
              <a:t>sadhyamo</a:t>
            </a:r>
            <a:r>
              <a:rPr lang="en-US" sz="900" b="1" dirty="0" smtClean="0">
                <a:solidFill>
                  <a:srgbClr val="FF0000"/>
                </a:solidFill>
              </a:rPr>
              <a:t> ?</a:t>
            </a:r>
          </a:p>
          <a:p>
            <a:pPr algn="l"/>
            <a:r>
              <a:rPr lang="en-US" sz="900" b="1" dirty="0" err="1" smtClean="0">
                <a:solidFill>
                  <a:srgbClr val="FF0000"/>
                </a:solidFill>
              </a:rPr>
              <a:t>Sarvva</a:t>
            </a:r>
            <a:r>
              <a:rPr lang="en-US" sz="900" b="1" dirty="0" smtClean="0">
                <a:solidFill>
                  <a:srgbClr val="FF0000"/>
                </a:solidFill>
              </a:rPr>
              <a:t> </a:t>
            </a:r>
            <a:r>
              <a:rPr lang="en-US" sz="900" b="1" dirty="0" err="1" smtClean="0">
                <a:solidFill>
                  <a:srgbClr val="FF0000"/>
                </a:solidFill>
              </a:rPr>
              <a:t>mennishttam</a:t>
            </a:r>
            <a:r>
              <a:rPr lang="en-US" sz="900" b="1" dirty="0" smtClean="0">
                <a:solidFill>
                  <a:srgbClr val="FF0000"/>
                </a:solidFill>
              </a:rPr>
              <a:t> </a:t>
            </a:r>
            <a:r>
              <a:rPr lang="en-US" sz="900" b="1" dirty="0" err="1" smtClean="0">
                <a:solidFill>
                  <a:srgbClr val="FF0000"/>
                </a:solidFill>
              </a:rPr>
              <a:t>cheyum</a:t>
            </a:r>
            <a:r>
              <a:rPr lang="en-US" sz="900" b="1" dirty="0" smtClean="0">
                <a:solidFill>
                  <a:srgbClr val="FF0000"/>
                </a:solidFill>
              </a:rPr>
              <a:t> </a:t>
            </a:r>
            <a:r>
              <a:rPr lang="en-US" sz="900" b="1" dirty="0" err="1" smtClean="0">
                <a:solidFill>
                  <a:srgbClr val="FF0000"/>
                </a:solidFill>
              </a:rPr>
              <a:t>mudha</a:t>
            </a:r>
            <a:r>
              <a:rPr lang="en-US" sz="9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900" b="1" dirty="0" err="1" smtClean="0">
                <a:solidFill>
                  <a:srgbClr val="FF0000"/>
                </a:solidFill>
              </a:rPr>
              <a:t>Shantham</a:t>
            </a:r>
            <a:r>
              <a:rPr lang="en-US" sz="900" b="1" dirty="0" smtClean="0">
                <a:solidFill>
                  <a:srgbClr val="FF0000"/>
                </a:solidFill>
              </a:rPr>
              <a:t> hey ,</a:t>
            </a:r>
            <a:r>
              <a:rPr lang="en-US" sz="900" b="1" dirty="0" err="1" smtClean="0">
                <a:solidFill>
                  <a:srgbClr val="FF0000"/>
                </a:solidFill>
              </a:rPr>
              <a:t>shantham</a:t>
            </a:r>
            <a:r>
              <a:rPr lang="en-US" sz="900" b="1" dirty="0" smtClean="0">
                <a:solidFill>
                  <a:srgbClr val="FF0000"/>
                </a:solidFill>
              </a:rPr>
              <a:t> </a:t>
            </a:r>
            <a:r>
              <a:rPr lang="en-US" sz="900" b="1" dirty="0" err="1" smtClean="0">
                <a:solidFill>
                  <a:srgbClr val="FF0000"/>
                </a:solidFill>
              </a:rPr>
              <a:t>kol</a:t>
            </a:r>
            <a:endParaRPr lang="en-US" sz="9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900" b="1" dirty="0" err="1" smtClean="0">
                <a:solidFill>
                  <a:srgbClr val="FF0000"/>
                </a:solidFill>
              </a:rPr>
              <a:t>Sarvva</a:t>
            </a:r>
            <a:r>
              <a:rPr lang="en-US" sz="900" b="1" dirty="0" smtClean="0">
                <a:solidFill>
                  <a:srgbClr val="FF0000"/>
                </a:solidFill>
              </a:rPr>
              <a:t> </a:t>
            </a:r>
            <a:r>
              <a:rPr lang="en-US" sz="900" b="1" dirty="0" err="1" smtClean="0">
                <a:solidFill>
                  <a:srgbClr val="FF0000"/>
                </a:solidFill>
              </a:rPr>
              <a:t>mennishttamasu</a:t>
            </a:r>
            <a:r>
              <a:rPr lang="en-US" sz="900" b="1" dirty="0" smtClean="0">
                <a:solidFill>
                  <a:srgbClr val="FF0000"/>
                </a:solidFill>
              </a:rPr>
              <a:t>(h)</a:t>
            </a:r>
            <a:r>
              <a:rPr lang="en-US" sz="900" b="1" dirty="0" err="1" smtClean="0">
                <a:solidFill>
                  <a:srgbClr val="FF0000"/>
                </a:solidFill>
              </a:rPr>
              <a:t>cheyuum</a:t>
            </a:r>
            <a:endParaRPr lang="en-US" sz="9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900" b="1" dirty="0" err="1" smtClean="0">
                <a:solidFill>
                  <a:srgbClr val="FF0000"/>
                </a:solidFill>
              </a:rPr>
              <a:t>Shanthamaaka</a:t>
            </a:r>
            <a:endParaRPr lang="en-US" sz="900" b="1" dirty="0" smtClean="0">
              <a:solidFill>
                <a:srgbClr val="FF0000"/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Aathma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vivashanay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naadha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Thapathil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kumpidunnen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Thapikkunnen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chitham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gadamayi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Unernenne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rakshikka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Paaparishtta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thirakalen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Meethe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kaviyunne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Munginasikunnen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prana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naadha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Pidikenne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vegam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Theernnu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bhayam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sarvvam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naadha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Vannu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shantham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vaaridhou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Shobikkunnu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sooryan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kadalmel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Swarbhanuvum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hridaye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Thamasikihe,rakshaka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Thaane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vidathenne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Saamodham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thuramugam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chernnu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njan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Elakkum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bhagya</a:t>
            </a:r>
            <a:r>
              <a:rPr lang="en-US" sz="9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9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theere</a:t>
            </a:r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206</Words>
  <Application>Microsoft Office PowerPoint</Application>
  <PresentationFormat>On-screen Show (4:3)</PresentationFormat>
  <Paragraphs>78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Kartha kodumkaattadichu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കർത്താ കൊടുംങ്കാറ്റടിച്ച്</dc:title>
  <dc:creator>mary</dc:creator>
  <cp:lastModifiedBy>FRONT</cp:lastModifiedBy>
  <cp:revision>10</cp:revision>
  <dcterms:created xsi:type="dcterms:W3CDTF">2022-06-19T21:29:05Z</dcterms:created>
  <dcterms:modified xsi:type="dcterms:W3CDTF">2024-01-18T16:41:08Z</dcterms:modified>
</cp:coreProperties>
</file>