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3377-38B8-4F49-AD35-FC87EE6CC3BE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A80D-E71B-4A95-BBE4-3284B065F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3377-38B8-4F49-AD35-FC87EE6CC3BE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A80D-E71B-4A95-BBE4-3284B065F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3377-38B8-4F49-AD35-FC87EE6CC3BE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A80D-E71B-4A95-BBE4-3284B065F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3377-38B8-4F49-AD35-FC87EE6CC3BE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A80D-E71B-4A95-BBE4-3284B065F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3377-38B8-4F49-AD35-FC87EE6CC3BE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A80D-E71B-4A95-BBE4-3284B065F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3377-38B8-4F49-AD35-FC87EE6CC3BE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A80D-E71B-4A95-BBE4-3284B065F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3377-38B8-4F49-AD35-FC87EE6CC3BE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A80D-E71B-4A95-BBE4-3284B065F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3377-38B8-4F49-AD35-FC87EE6CC3BE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A80D-E71B-4A95-BBE4-3284B065F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3377-38B8-4F49-AD35-FC87EE6CC3BE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A80D-E71B-4A95-BBE4-3284B065F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3377-38B8-4F49-AD35-FC87EE6CC3BE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A80D-E71B-4A95-BBE4-3284B065F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3377-38B8-4F49-AD35-FC87EE6CC3BE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A80D-E71B-4A95-BBE4-3284B065F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13377-38B8-4F49-AD35-FC87EE6CC3BE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FA80D-E71B-4A95-BBE4-3284B065F6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ézus tarts keresztedné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76200"/>
            <a:ext cx="5334000" cy="5365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Jézus</a:t>
            </a:r>
            <a:r>
              <a:rPr lang="en-US" b="1" dirty="0" smtClean="0"/>
              <a:t> tarts </a:t>
            </a:r>
            <a:r>
              <a:rPr lang="en-US" b="1" dirty="0" err="1" smtClean="0"/>
              <a:t>keresztednél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371600"/>
            <a:ext cx="7010400" cy="5029200"/>
          </a:xfrm>
        </p:spPr>
        <p:txBody>
          <a:bodyPr numCol="2"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Jézus, tarts keresztednél,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Ott az életforrás!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Golgotáról árad rám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Mérhetetlen áldás.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Refrén: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A kereszt, a kereszt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Dicsőséget hirdet.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Nyugodalmat ott lelek,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Hol Jézus elvérzett.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 kereszten látom Őt,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Úgy mint égi Bárányt,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Némán hordta helyettem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Bűneimnek átkát.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 keresztnél gyógyulást,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Békességet leltem.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Nagy kegyelme rám talált,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Ingyen üdvöt nyertem.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A keresztnél éberen,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Új reménnyel várom,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Míg a mennyben, dicsben Őt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Színről-színre látom.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93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Jézus tarts keresztednél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Jézus tarts keresztednél</dc:title>
  <dc:creator>FRONT</dc:creator>
  <cp:lastModifiedBy>FRONT</cp:lastModifiedBy>
  <cp:revision>10</cp:revision>
  <dcterms:created xsi:type="dcterms:W3CDTF">2024-01-05T17:36:10Z</dcterms:created>
  <dcterms:modified xsi:type="dcterms:W3CDTF">2024-01-08T14:58:02Z</dcterms:modified>
</cp:coreProperties>
</file>