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7072-4D1F-4E38-8EAD-CEAE360D8CC7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C3F-A1B2-4B68-8B59-5299707DB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7072-4D1F-4E38-8EAD-CEAE360D8CC7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C3F-A1B2-4B68-8B59-5299707DB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7072-4D1F-4E38-8EAD-CEAE360D8CC7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C3F-A1B2-4B68-8B59-5299707DB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7072-4D1F-4E38-8EAD-CEAE360D8CC7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C3F-A1B2-4B68-8B59-5299707DB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7072-4D1F-4E38-8EAD-CEAE360D8CC7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C3F-A1B2-4B68-8B59-5299707DB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7072-4D1F-4E38-8EAD-CEAE360D8CC7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C3F-A1B2-4B68-8B59-5299707DB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7072-4D1F-4E38-8EAD-CEAE360D8CC7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C3F-A1B2-4B68-8B59-5299707DB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7072-4D1F-4E38-8EAD-CEAE360D8CC7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C3F-A1B2-4B68-8B59-5299707DB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7072-4D1F-4E38-8EAD-CEAE360D8CC7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C3F-A1B2-4B68-8B59-5299707DB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7072-4D1F-4E38-8EAD-CEAE360D8CC7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C3F-A1B2-4B68-8B59-5299707DB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7072-4D1F-4E38-8EAD-CEAE360D8CC7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6C3F-A1B2-4B68-8B59-5299707DBD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A7072-4D1F-4E38-8EAD-CEAE360D8CC7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46C3F-A1B2-4B68-8B59-5299707DBD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ēzus samaks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81000"/>
            <a:ext cx="33528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Jēzus</a:t>
            </a:r>
            <a:r>
              <a:rPr lang="en-US" b="1" dirty="0" smtClean="0"/>
              <a:t> </a:t>
            </a:r>
            <a:r>
              <a:rPr lang="en-US" b="1" dirty="0" err="1" smtClean="0"/>
              <a:t>samaksā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2590800"/>
            <a:ext cx="6400800" cy="3429000"/>
          </a:xfrm>
        </p:spPr>
        <p:txBody>
          <a:bodyPr numCol="2">
            <a:noAutofit/>
          </a:bodyPr>
          <a:lstStyle/>
          <a:p>
            <a:pPr algn="l"/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dzirdu saka Viņš:</a:t>
            </a:r>
          </a:p>
          <a:p>
            <a:pPr algn="l"/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“Tu esi nespēcīgs.</a:t>
            </a:r>
          </a:p>
          <a:p>
            <a:pPr algn="l"/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Spēku lūdz, tad iegūsi</a:t>
            </a:r>
          </a:p>
          <a:p>
            <a:pPr algn="l"/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Manī visu mantosi.”</a:t>
            </a:r>
          </a:p>
          <a:p>
            <a:pPr algn="l"/>
            <a:endParaRPr lang="lv-LV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v-LV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lv-LV" sz="1800" b="1" dirty="0" smtClean="0">
                <a:solidFill>
                  <a:srgbClr val="FF0000"/>
                </a:solidFill>
              </a:rPr>
              <a:t>Jēzus samaksā</a:t>
            </a:r>
          </a:p>
          <a:p>
            <a:pPr algn="l"/>
            <a:r>
              <a:rPr lang="lv-LV" sz="1800" b="1" dirty="0" smtClean="0">
                <a:solidFill>
                  <a:srgbClr val="FF0000"/>
                </a:solidFill>
              </a:rPr>
              <a:t>Tikai Viņa dēļ</a:t>
            </a:r>
          </a:p>
          <a:p>
            <a:pPr algn="l"/>
            <a:r>
              <a:rPr lang="lv-LV" sz="1800" b="1" dirty="0" smtClean="0">
                <a:solidFill>
                  <a:srgbClr val="FF0000"/>
                </a:solidFill>
              </a:rPr>
              <a:t>Grēks par as’nīm sarkanāks</a:t>
            </a:r>
          </a:p>
          <a:p>
            <a:pPr algn="l"/>
            <a:r>
              <a:rPr lang="lv-LV" sz="1800" b="1" dirty="0" smtClean="0">
                <a:solidFill>
                  <a:srgbClr val="FF0000"/>
                </a:solidFill>
              </a:rPr>
              <a:t>Kā sniegs ir </a:t>
            </a:r>
            <a:r>
              <a:rPr lang="lv-LV" sz="1800" b="1" dirty="0" smtClean="0">
                <a:solidFill>
                  <a:srgbClr val="FF0000"/>
                </a:solidFill>
              </a:rPr>
              <a:t>nomazgāts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Kungs </a:t>
            </a:r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tagad atzīstu</a:t>
            </a:r>
          </a:p>
          <a:p>
            <a:pPr algn="l"/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Tavs spēks un uzvara</a:t>
            </a:r>
          </a:p>
          <a:p>
            <a:pPr algn="l"/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 dziedēt salauztu</a:t>
            </a:r>
          </a:p>
          <a:p>
            <a:pPr algn="l"/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Likt akmens sirdīm kust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lv-LV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kad reiz es apskaidrots</a:t>
            </a:r>
          </a:p>
          <a:p>
            <a:pPr algn="l"/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Troņa priekšā stāvēšu</a:t>
            </a:r>
          </a:p>
          <a:p>
            <a:pPr algn="l"/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“Jēzus mira tieši manis dēļ”</a:t>
            </a:r>
          </a:p>
          <a:p>
            <a:pPr algn="l"/>
            <a:r>
              <a:rPr lang="lv-LV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sacīt nebeigšu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Jēzus samaksā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Jēzus samaksā</dc:title>
  <dc:creator>FRONT</dc:creator>
  <cp:lastModifiedBy>FRONT</cp:lastModifiedBy>
  <cp:revision>12</cp:revision>
  <dcterms:created xsi:type="dcterms:W3CDTF">2024-01-01T20:11:38Z</dcterms:created>
  <dcterms:modified xsi:type="dcterms:W3CDTF">2024-01-03T17:13:45Z</dcterms:modified>
</cp:coreProperties>
</file>