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1823E-CF61-4380-BC02-054DC451DD9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A42BF-2999-4B84-8475-7BBAF1C82B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id It All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Jezus</a:t>
            </a:r>
            <a:r>
              <a:rPr lang="en-US" b="1" dirty="0"/>
              <a:t> </a:t>
            </a:r>
            <a:r>
              <a:rPr lang="en-US" b="1" dirty="0" err="1"/>
              <a:t>heeft</a:t>
            </a:r>
            <a:r>
              <a:rPr lang="en-US" b="1" dirty="0"/>
              <a:t> </a:t>
            </a:r>
            <a:r>
              <a:rPr lang="en-US" b="1" dirty="0" err="1"/>
              <a:t>alles</a:t>
            </a:r>
            <a:r>
              <a:rPr lang="en-US" b="1" dirty="0"/>
              <a:t> </a:t>
            </a:r>
            <a:r>
              <a:rPr lang="en-US" b="1" dirty="0" err="1" smtClean="0"/>
              <a:t>betaald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8153400" cy="4953000"/>
          </a:xfrm>
        </p:spPr>
        <p:txBody>
          <a:bodyPr numCol="2">
            <a:noAutofit/>
          </a:bodyPr>
          <a:lstStyle/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hoor de Redder zeggen;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kracht is gering,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 van zwakte, waak en bid.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 in Mij al uw noden.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Jezus heeft alles betaald,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Hem ben ik alles verschuldigd.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De zonde liet een karmozijnrode vlek na,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maar Hij waste het witter dan sneeuw.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Heere, ik ontdek dat werkelijk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Kracht en U alleen,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 en de melaatse plekken veranderde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het hart van steen deed versmelten.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Niets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goeds bezit ik.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door Uw genade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ik mijn kleding wit wassen.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het Bloed van Golgotha’s Lam.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als ik voor de troon zal staan,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kan in hem volledig bestaan.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stierf om mijn ziel te redden.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lippen zullen steeds herhalen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Jezus heeft alles betaald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Jezus heeft alles betaald</dc:title>
  <dc:creator>FRONT</dc:creator>
  <cp:lastModifiedBy>FRONT</cp:lastModifiedBy>
  <cp:revision>8</cp:revision>
  <dcterms:created xsi:type="dcterms:W3CDTF">2024-01-01T19:41:48Z</dcterms:created>
  <dcterms:modified xsi:type="dcterms:W3CDTF">2024-01-02T15:27:08Z</dcterms:modified>
</cp:coreProperties>
</file>