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CE652-36D4-4037-9ADB-3C85AAD4A2B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96038-B137-4456-A882-28036DC642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hold meg ved ditt ko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457200"/>
          </a:xfrm>
        </p:spPr>
        <p:txBody>
          <a:bodyPr>
            <a:normAutofit fontScale="90000"/>
          </a:bodyPr>
          <a:lstStyle/>
          <a:p>
            <a:r>
              <a:rPr lang="da-DK" b="1" dirty="0" smtClean="0"/>
              <a:t/>
            </a:r>
            <a:br>
              <a:rPr lang="da-DK" b="1" dirty="0" smtClean="0"/>
            </a:br>
            <a:r>
              <a:rPr lang="nb-NO" b="1" dirty="0"/>
              <a:t> </a:t>
            </a: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/>
              <a:t>Jesus </a:t>
            </a:r>
            <a:r>
              <a:rPr lang="nb-NO" b="1" dirty="0"/>
              <a:t>hold meg ved ditt </a:t>
            </a:r>
            <a:r>
              <a:rPr lang="nb-NO" b="1" dirty="0" smtClean="0"/>
              <a:t>kors</a:t>
            </a:r>
            <a:br>
              <a:rPr lang="nb-NO" b="1" dirty="0" smtClean="0"/>
            </a:br>
            <a:r>
              <a:rPr lang="nb-NO" b="1" dirty="0"/>
              <a:t/>
            </a:r>
            <a:br>
              <a:rPr lang="nb-NO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33400"/>
            <a:ext cx="2438400" cy="4572000"/>
          </a:xfrm>
        </p:spPr>
        <p:txBody>
          <a:bodyPr>
            <a:noAutofit/>
          </a:bodyPr>
          <a:lstStyle/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hold meg ved ditt kors,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er livets kilde!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 og åpen for enhver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dens strømmer milde.</a:t>
            </a:r>
          </a:p>
          <a:p>
            <a:pPr algn="l"/>
            <a:endParaRPr lang="nb-NO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400" b="1" dirty="0" smtClean="0">
                <a:solidFill>
                  <a:srgbClr val="FF0000"/>
                </a:solidFill>
              </a:rPr>
              <a:t>Kor:</a:t>
            </a:r>
          </a:p>
          <a:p>
            <a:pPr algn="l"/>
            <a:r>
              <a:rPr lang="nb-NO" sz="1400" b="1" dirty="0" smtClean="0">
                <a:solidFill>
                  <a:srgbClr val="FF0000"/>
                </a:solidFill>
              </a:rPr>
              <a:t>Ved ditt kors, ved ditt kors</a:t>
            </a:r>
          </a:p>
          <a:p>
            <a:pPr algn="l"/>
            <a:r>
              <a:rPr lang="nb-NO" sz="1400" b="1" dirty="0" smtClean="0">
                <a:solidFill>
                  <a:srgbClr val="FF0000"/>
                </a:solidFill>
              </a:rPr>
              <a:t>hjelp du meg å være</a:t>
            </a:r>
          </a:p>
          <a:p>
            <a:pPr algn="l"/>
            <a:r>
              <a:rPr lang="nb-NO" sz="1400" b="1" dirty="0" smtClean="0">
                <a:solidFill>
                  <a:srgbClr val="FF0000"/>
                </a:solidFill>
              </a:rPr>
              <a:t>inntil jeg med skaren stor</a:t>
            </a:r>
          </a:p>
          <a:p>
            <a:pPr algn="l"/>
            <a:r>
              <a:rPr lang="nb-NO" sz="1400" b="1" dirty="0" smtClean="0">
                <a:solidFill>
                  <a:srgbClr val="FF0000"/>
                </a:solidFill>
              </a:rPr>
              <a:t>gir deg takk og ære.</a:t>
            </a:r>
          </a:p>
          <a:p>
            <a:pPr algn="l"/>
            <a:endParaRPr lang="nb-NO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ved korsets fot jeg fant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balsam for min smerte,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Morgenstjernen klar opprant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mitt arme hjerte.</a:t>
            </a:r>
          </a:p>
          <a:p>
            <a:pPr algn="l"/>
            <a:endParaRPr lang="nb-NO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ditt kors, o du Guds Lam,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meg alltid være,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i lyset fra ditt kors,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lær meg mitt å bære.</a:t>
            </a:r>
          </a:p>
          <a:p>
            <a:pPr algn="l"/>
            <a:endParaRPr lang="nb-NO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ditt kors jeg være vil,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våke, tro og lide,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på himlen strand jeg får</a:t>
            </a:r>
          </a:p>
          <a:p>
            <a:pPr algn="l"/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vandre ved din side</a:t>
            </a:r>
            <a:r>
              <a:rPr lang="nb-NO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da-DK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Jesus hold meg ved ditt kors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Jesus, hold mig ved dit kors </dc:title>
  <dc:creator>FRONT</dc:creator>
  <cp:lastModifiedBy>FRONT</cp:lastModifiedBy>
  <cp:revision>7</cp:revision>
  <dcterms:created xsi:type="dcterms:W3CDTF">2024-01-05T16:38:00Z</dcterms:created>
  <dcterms:modified xsi:type="dcterms:W3CDTF">2024-01-09T16:14:21Z</dcterms:modified>
</cp:coreProperties>
</file>